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5" r:id="rId1"/>
  </p:sldMasterIdLst>
  <p:notesMasterIdLst>
    <p:notesMasterId r:id="rId12"/>
  </p:notesMasterIdLst>
  <p:handoutMasterIdLst>
    <p:handoutMasterId r:id="rId13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5" r:id="rId8"/>
    <p:sldId id="264" r:id="rId9"/>
    <p:sldId id="263" r:id="rId10"/>
    <p:sldId id="262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B4BA"/>
    <a:srgbClr val="5696F4"/>
    <a:srgbClr val="B4B4FE"/>
    <a:srgbClr val="89B0FF"/>
    <a:srgbClr val="E77983"/>
    <a:srgbClr val="5F8D89"/>
    <a:srgbClr val="854173"/>
    <a:srgbClr val="A24B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666F3B5-81F7-4D74-AAAC-8551FC526BA8}" v="327" dt="2023-11-13T08:24:46.30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5033" autoAdjust="0"/>
  </p:normalViewPr>
  <p:slideViewPr>
    <p:cSldViewPr snapToGrid="0">
      <p:cViewPr varScale="1">
        <p:scale>
          <a:sx n="78" d="100"/>
          <a:sy n="78" d="100"/>
        </p:scale>
        <p:origin x="878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Umme Athiya" userId="e5715d5edd99958d" providerId="LiveId" clId="{0666F3B5-81F7-4D74-AAAC-8551FC526BA8}"/>
    <pc:docChg chg="undo custSel addSld delSld modSld sldOrd">
      <pc:chgData name="Umme Athiya" userId="e5715d5edd99958d" providerId="LiveId" clId="{0666F3B5-81F7-4D74-AAAC-8551FC526BA8}" dt="2023-11-13T08:34:01.345" v="2581" actId="1076"/>
      <pc:docMkLst>
        <pc:docMk/>
      </pc:docMkLst>
      <pc:sldChg chg="addSp delSp modSp mod addAnim delAnim setClrOvrMap">
        <pc:chgData name="Umme Athiya" userId="e5715d5edd99958d" providerId="LiveId" clId="{0666F3B5-81F7-4D74-AAAC-8551FC526BA8}" dt="2023-11-13T06:00:00.985" v="2343" actId="478"/>
        <pc:sldMkLst>
          <pc:docMk/>
          <pc:sldMk cId="1745968386" sldId="256"/>
        </pc:sldMkLst>
        <pc:spChg chg="mod">
          <ac:chgData name="Umme Athiya" userId="e5715d5edd99958d" providerId="LiveId" clId="{0666F3B5-81F7-4D74-AAAC-8551FC526BA8}" dt="2023-11-13T02:09:20.116" v="1002" actId="26606"/>
          <ac:spMkLst>
            <pc:docMk/>
            <pc:sldMk cId="1745968386" sldId="256"/>
            <ac:spMk id="2" creationId="{CC0D44F8-635A-6245-EB15-73C1EB0E3F79}"/>
          </ac:spMkLst>
        </pc:spChg>
        <pc:spChg chg="mod">
          <ac:chgData name="Umme Athiya" userId="e5715d5edd99958d" providerId="LiveId" clId="{0666F3B5-81F7-4D74-AAAC-8551FC526BA8}" dt="2023-11-13T02:09:20.116" v="1002" actId="26606"/>
          <ac:spMkLst>
            <pc:docMk/>
            <pc:sldMk cId="1745968386" sldId="256"/>
            <ac:spMk id="3" creationId="{7F8F86B3-728D-5997-F150-F6FED57A2199}"/>
          </ac:spMkLst>
        </pc:spChg>
        <pc:spChg chg="del">
          <ac:chgData name="Umme Athiya" userId="e5715d5edd99958d" providerId="LiveId" clId="{0666F3B5-81F7-4D74-AAAC-8551FC526BA8}" dt="2023-11-13T04:20:36.423" v="1854"/>
          <ac:spMkLst>
            <pc:docMk/>
            <pc:sldMk cId="1745968386" sldId="256"/>
            <ac:spMk id="5" creationId="{6608849C-DA97-70BD-54C6-F31AC6CB7E82}"/>
          </ac:spMkLst>
        </pc:spChg>
        <pc:spChg chg="del">
          <ac:chgData name="Umme Athiya" userId="e5715d5edd99958d" providerId="LiveId" clId="{0666F3B5-81F7-4D74-AAAC-8551FC526BA8}" dt="2023-11-13T04:20:54.486" v="1855" actId="478"/>
          <ac:spMkLst>
            <pc:docMk/>
            <pc:sldMk cId="1745968386" sldId="256"/>
            <ac:spMk id="6" creationId="{21F768AB-6611-1CCA-4347-416187C057E2}"/>
          </ac:spMkLst>
        </pc:spChg>
        <pc:spChg chg="del">
          <ac:chgData name="Umme Athiya" userId="e5715d5edd99958d" providerId="LiveId" clId="{0666F3B5-81F7-4D74-AAAC-8551FC526BA8}" dt="2023-11-13T05:53:37.644" v="2280"/>
          <ac:spMkLst>
            <pc:docMk/>
            <pc:sldMk cId="1745968386" sldId="256"/>
            <ac:spMk id="7" creationId="{4834A76F-EF42-504B-4465-182ABB636FC8}"/>
          </ac:spMkLst>
        </pc:spChg>
        <pc:spChg chg="del mod">
          <ac:chgData name="Umme Athiya" userId="e5715d5edd99958d" providerId="LiveId" clId="{0666F3B5-81F7-4D74-AAAC-8551FC526BA8}" dt="2023-11-13T05:59:56.829" v="2342" actId="478"/>
          <ac:spMkLst>
            <pc:docMk/>
            <pc:sldMk cId="1745968386" sldId="256"/>
            <ac:spMk id="8" creationId="{E2AA04A0-8F2F-F635-5489-EB573D99EA54}"/>
          </ac:spMkLst>
        </pc:spChg>
        <pc:spChg chg="add del">
          <ac:chgData name="Umme Athiya" userId="e5715d5edd99958d" providerId="LiveId" clId="{0666F3B5-81F7-4D74-AAAC-8551FC526BA8}" dt="2023-11-13T02:09:20.116" v="1002" actId="26606"/>
          <ac:spMkLst>
            <pc:docMk/>
            <pc:sldMk cId="1745968386" sldId="256"/>
            <ac:spMk id="9" creationId="{B1C3281D-A46F-4842-9340-4CBC29E1B260}"/>
          </ac:spMkLst>
        </pc:spChg>
        <pc:spChg chg="del">
          <ac:chgData name="Umme Athiya" userId="e5715d5edd99958d" providerId="LiveId" clId="{0666F3B5-81F7-4D74-AAAC-8551FC526BA8}" dt="2023-11-13T06:00:00.985" v="2343" actId="478"/>
          <ac:spMkLst>
            <pc:docMk/>
            <pc:sldMk cId="1745968386" sldId="256"/>
            <ac:spMk id="10" creationId="{74055CC8-30EF-77FB-8606-FA53DB5D8BD8}"/>
          </ac:spMkLst>
        </pc:spChg>
        <pc:spChg chg="add del">
          <ac:chgData name="Umme Athiya" userId="e5715d5edd99958d" providerId="LiveId" clId="{0666F3B5-81F7-4D74-AAAC-8551FC526BA8}" dt="2023-11-13T02:09:13.098" v="1000" actId="26606"/>
          <ac:spMkLst>
            <pc:docMk/>
            <pc:sldMk cId="1745968386" sldId="256"/>
            <ac:spMk id="13" creationId="{B1C3281D-A46F-4842-9340-4CBC29E1B260}"/>
          </ac:spMkLst>
        </pc:spChg>
        <pc:spChg chg="add del">
          <ac:chgData name="Umme Athiya" userId="e5715d5edd99958d" providerId="LiveId" clId="{0666F3B5-81F7-4D74-AAAC-8551FC526BA8}" dt="2023-11-13T02:09:13.098" v="1000" actId="26606"/>
          <ac:spMkLst>
            <pc:docMk/>
            <pc:sldMk cId="1745968386" sldId="256"/>
            <ac:spMk id="14" creationId="{87B080E6-308F-4DD8-A448-707DFB83CE5E}"/>
          </ac:spMkLst>
        </pc:spChg>
        <pc:spChg chg="add del">
          <ac:chgData name="Umme Athiya" userId="e5715d5edd99958d" providerId="LiveId" clId="{0666F3B5-81F7-4D74-AAAC-8551FC526BA8}" dt="2023-11-13T02:08:44.849" v="996" actId="26606"/>
          <ac:spMkLst>
            <pc:docMk/>
            <pc:sldMk cId="1745968386" sldId="256"/>
            <ac:spMk id="16" creationId="{E906F54D-04EF-4345-A564-7A7B57B6CEB3}"/>
          </ac:spMkLst>
        </pc:spChg>
        <pc:spChg chg="add del">
          <ac:chgData name="Umme Athiya" userId="e5715d5edd99958d" providerId="LiveId" clId="{0666F3B5-81F7-4D74-AAAC-8551FC526BA8}" dt="2023-11-13T02:09:20.116" v="1002" actId="26606"/>
          <ac:spMkLst>
            <pc:docMk/>
            <pc:sldMk cId="1745968386" sldId="256"/>
            <ac:spMk id="17" creationId="{40E0E787-6A3F-4579-9E73-AC9FBB0E3A45}"/>
          </ac:spMkLst>
        </pc:spChg>
        <pc:spChg chg="add del">
          <ac:chgData name="Umme Athiya" userId="e5715d5edd99958d" providerId="LiveId" clId="{0666F3B5-81F7-4D74-AAAC-8551FC526BA8}" dt="2023-11-13T02:08:44.849" v="996" actId="26606"/>
          <ac:spMkLst>
            <pc:docMk/>
            <pc:sldMk cId="1745968386" sldId="256"/>
            <ac:spMk id="18" creationId="{42D72763-8D2E-477E-ADFD-28E96A52FD68}"/>
          </ac:spMkLst>
        </pc:spChg>
        <pc:spChg chg="add del">
          <ac:chgData name="Umme Athiya" userId="e5715d5edd99958d" providerId="LiveId" clId="{0666F3B5-81F7-4D74-AAAC-8551FC526BA8}" dt="2023-11-13T02:08:44.849" v="996" actId="26606"/>
          <ac:spMkLst>
            <pc:docMk/>
            <pc:sldMk cId="1745968386" sldId="256"/>
            <ac:spMk id="20" creationId="{4A63FA5D-402E-473D-AF05-018BE28B22FD}"/>
          </ac:spMkLst>
        </pc:spChg>
        <pc:picChg chg="mod ord">
          <ac:chgData name="Umme Athiya" userId="e5715d5edd99958d" providerId="LiveId" clId="{0666F3B5-81F7-4D74-AAAC-8551FC526BA8}" dt="2023-11-13T02:09:20.116" v="1002" actId="26606"/>
          <ac:picMkLst>
            <pc:docMk/>
            <pc:sldMk cId="1745968386" sldId="256"/>
            <ac:picMk id="4" creationId="{DC91EF22-EBDA-8900-056B-6C2ADF6E105F}"/>
          </ac:picMkLst>
        </pc:picChg>
        <pc:picChg chg="add del">
          <ac:chgData name="Umme Athiya" userId="e5715d5edd99958d" providerId="LiveId" clId="{0666F3B5-81F7-4D74-AAAC-8551FC526BA8}" dt="2023-11-13T02:08:16.512" v="994"/>
          <ac:picMkLst>
            <pc:docMk/>
            <pc:sldMk cId="1745968386" sldId="256"/>
            <ac:picMk id="4098" creationId="{A0C4A040-4A03-26B8-FC09-32C5DFBAC2A6}"/>
          </ac:picMkLst>
        </pc:picChg>
        <pc:picChg chg="add del mod">
          <ac:chgData name="Umme Athiya" userId="e5715d5edd99958d" providerId="LiveId" clId="{0666F3B5-81F7-4D74-AAAC-8551FC526BA8}" dt="2023-11-13T03:19:46.596" v="1114" actId="14100"/>
          <ac:picMkLst>
            <pc:docMk/>
            <pc:sldMk cId="1745968386" sldId="256"/>
            <ac:picMk id="4100" creationId="{50969A16-AFAC-BE0C-C851-FA5A7DEC4B15}"/>
          </ac:picMkLst>
        </pc:picChg>
        <pc:cxnChg chg="add del">
          <ac:chgData name="Umme Athiya" userId="e5715d5edd99958d" providerId="LiveId" clId="{0666F3B5-81F7-4D74-AAAC-8551FC526BA8}" dt="2023-11-13T02:09:20.116" v="1002" actId="26606"/>
          <ac:cxnSpMkLst>
            <pc:docMk/>
            <pc:sldMk cId="1745968386" sldId="256"/>
            <ac:cxnSpMk id="11" creationId="{313FECB8-44EE-4A45-9F7B-66ECF1C3C888}"/>
          </ac:cxnSpMkLst>
        </pc:cxnChg>
        <pc:cxnChg chg="add del">
          <ac:chgData name="Umme Athiya" userId="e5715d5edd99958d" providerId="LiveId" clId="{0666F3B5-81F7-4D74-AAAC-8551FC526BA8}" dt="2023-11-13T02:09:13.098" v="1000" actId="26606"/>
          <ac:cxnSpMkLst>
            <pc:docMk/>
            <pc:sldMk cId="1745968386" sldId="256"/>
            <ac:cxnSpMk id="15" creationId="{313FECB8-44EE-4A45-9F7B-66ECF1C3C888}"/>
          </ac:cxnSpMkLst>
        </pc:cxnChg>
        <pc:cxnChg chg="add del">
          <ac:chgData name="Umme Athiya" userId="e5715d5edd99958d" providerId="LiveId" clId="{0666F3B5-81F7-4D74-AAAC-8551FC526BA8}" dt="2023-11-13T02:09:20.116" v="1002" actId="26606"/>
          <ac:cxnSpMkLst>
            <pc:docMk/>
            <pc:sldMk cId="1745968386" sldId="256"/>
            <ac:cxnSpMk id="19" creationId="{651B3B56-501F-42FF-8534-28EF7857BD40}"/>
          </ac:cxnSpMkLst>
        </pc:cxnChg>
        <pc:cxnChg chg="add del">
          <ac:chgData name="Umme Athiya" userId="e5715d5edd99958d" providerId="LiveId" clId="{0666F3B5-81F7-4D74-AAAC-8551FC526BA8}" dt="2023-11-13T02:08:44.849" v="996" actId="26606"/>
          <ac:cxnSpMkLst>
            <pc:docMk/>
            <pc:sldMk cId="1745968386" sldId="256"/>
            <ac:cxnSpMk id="22" creationId="{B20D3D82-8B25-4DD9-9924-4CEAD450CD21}"/>
          </ac:cxnSpMkLst>
        </pc:cxnChg>
      </pc:sldChg>
      <pc:sldChg chg="addSp delSp modSp mod">
        <pc:chgData name="Umme Athiya" userId="e5715d5edd99958d" providerId="LiveId" clId="{0666F3B5-81F7-4D74-AAAC-8551FC526BA8}" dt="2023-11-13T05:59:39.301" v="2340" actId="1076"/>
        <pc:sldMkLst>
          <pc:docMk/>
          <pc:sldMk cId="364454127" sldId="257"/>
        </pc:sldMkLst>
        <pc:spChg chg="del">
          <ac:chgData name="Umme Athiya" userId="e5715d5edd99958d" providerId="LiveId" clId="{0666F3B5-81F7-4D74-AAAC-8551FC526BA8}" dt="2023-11-13T04:20:36.423" v="1854"/>
          <ac:spMkLst>
            <pc:docMk/>
            <pc:sldMk cId="364454127" sldId="257"/>
            <ac:spMk id="3" creationId="{CACF5CF5-826E-22AE-C3F0-88A5CB7A7D74}"/>
          </ac:spMkLst>
        </pc:spChg>
        <pc:spChg chg="add mod">
          <ac:chgData name="Umme Athiya" userId="e5715d5edd99958d" providerId="LiveId" clId="{0666F3B5-81F7-4D74-AAAC-8551FC526BA8}" dt="2023-11-13T05:53:37.644" v="2280"/>
          <ac:spMkLst>
            <pc:docMk/>
            <pc:sldMk cId="364454127" sldId="257"/>
            <ac:spMk id="5" creationId="{05A85112-AFEF-9501-5063-BD87A3CB559A}"/>
          </ac:spMkLst>
        </pc:spChg>
        <pc:spChg chg="del mod">
          <ac:chgData name="Umme Athiya" userId="e5715d5edd99958d" providerId="LiveId" clId="{0666F3B5-81F7-4D74-AAAC-8551FC526BA8}" dt="2023-11-13T05:53:37.644" v="2280"/>
          <ac:spMkLst>
            <pc:docMk/>
            <pc:sldMk cId="364454127" sldId="257"/>
            <ac:spMk id="6" creationId="{FD54B403-9EA0-5C5A-BF4A-389734D84DC3}"/>
          </ac:spMkLst>
        </pc:spChg>
        <pc:spChg chg="add del mod">
          <ac:chgData name="Umme Athiya" userId="e5715d5edd99958d" providerId="LiveId" clId="{0666F3B5-81F7-4D74-AAAC-8551FC526BA8}" dt="2023-11-13T05:58:43.079" v="2335" actId="478"/>
          <ac:spMkLst>
            <pc:docMk/>
            <pc:sldMk cId="364454127" sldId="257"/>
            <ac:spMk id="7" creationId="{5A4CE667-A541-CFC4-37B6-D282EFB5AB8C}"/>
          </ac:spMkLst>
        </pc:spChg>
        <pc:spChg chg="mod">
          <ac:chgData name="Umme Athiya" userId="e5715d5edd99958d" providerId="LiveId" clId="{0666F3B5-81F7-4D74-AAAC-8551FC526BA8}" dt="2023-11-13T05:59:39.301" v="2340" actId="1076"/>
          <ac:spMkLst>
            <pc:docMk/>
            <pc:sldMk cId="364454127" sldId="257"/>
            <ac:spMk id="9" creationId="{02668389-839D-D48A-DDBC-68B1A44D04CB}"/>
          </ac:spMkLst>
        </pc:spChg>
        <pc:picChg chg="add mod">
          <ac:chgData name="Umme Athiya" userId="e5715d5edd99958d" providerId="LiveId" clId="{0666F3B5-81F7-4D74-AAAC-8551FC526BA8}" dt="2023-11-13T02:19:55.116" v="1109" actId="14100"/>
          <ac:picMkLst>
            <pc:docMk/>
            <pc:sldMk cId="364454127" sldId="257"/>
            <ac:picMk id="25" creationId="{A0640932-0839-83C7-5725-9BEFD170D2B2}"/>
          </ac:picMkLst>
        </pc:picChg>
        <pc:picChg chg="add del">
          <ac:chgData name="Umme Athiya" userId="e5715d5edd99958d" providerId="LiveId" clId="{0666F3B5-81F7-4D74-AAAC-8551FC526BA8}" dt="2023-11-13T02:10:09.979" v="1009"/>
          <ac:picMkLst>
            <pc:docMk/>
            <pc:sldMk cId="364454127" sldId="257"/>
            <ac:picMk id="1032" creationId="{F33BDBC3-DDE6-5C02-9199-8BDCEFEF67C2}"/>
          </ac:picMkLst>
        </pc:picChg>
      </pc:sldChg>
      <pc:sldChg chg="addSp delSp modSp mod">
        <pc:chgData name="Umme Athiya" userId="e5715d5edd99958d" providerId="LiveId" clId="{0666F3B5-81F7-4D74-AAAC-8551FC526BA8}" dt="2023-11-13T06:00:35.551" v="2346" actId="1076"/>
        <pc:sldMkLst>
          <pc:docMk/>
          <pc:sldMk cId="902430274" sldId="258"/>
        </pc:sldMkLst>
        <pc:spChg chg="mod">
          <ac:chgData name="Umme Athiya" userId="e5715d5edd99958d" providerId="LiveId" clId="{0666F3B5-81F7-4D74-AAAC-8551FC526BA8}" dt="2023-11-12T21:49:58.304" v="43" actId="123"/>
          <ac:spMkLst>
            <pc:docMk/>
            <pc:sldMk cId="902430274" sldId="258"/>
            <ac:spMk id="3" creationId="{F679BB07-D27F-DB4C-BECD-4C75093CE003}"/>
          </ac:spMkLst>
        </pc:spChg>
        <pc:spChg chg="del">
          <ac:chgData name="Umme Athiya" userId="e5715d5edd99958d" providerId="LiveId" clId="{0666F3B5-81F7-4D74-AAAC-8551FC526BA8}" dt="2023-11-13T04:20:36.423" v="1854"/>
          <ac:spMkLst>
            <pc:docMk/>
            <pc:sldMk cId="902430274" sldId="258"/>
            <ac:spMk id="4" creationId="{953E520E-4E5D-346F-F7CF-1623659A8780}"/>
          </ac:spMkLst>
        </pc:spChg>
        <pc:spChg chg="add mod">
          <ac:chgData name="Umme Athiya" userId="e5715d5edd99958d" providerId="LiveId" clId="{0666F3B5-81F7-4D74-AAAC-8551FC526BA8}" dt="2023-11-13T05:53:37.644" v="2280"/>
          <ac:spMkLst>
            <pc:docMk/>
            <pc:sldMk cId="902430274" sldId="258"/>
            <ac:spMk id="5" creationId="{6E5CE7A3-82ED-79A8-1DF9-CEC1F24BBB2B}"/>
          </ac:spMkLst>
        </pc:spChg>
        <pc:spChg chg="mod">
          <ac:chgData name="Umme Athiya" userId="e5715d5edd99958d" providerId="LiveId" clId="{0666F3B5-81F7-4D74-AAAC-8551FC526BA8}" dt="2023-11-13T02:13:04.878" v="1025" actId="14100"/>
          <ac:spMkLst>
            <pc:docMk/>
            <pc:sldMk cId="902430274" sldId="258"/>
            <ac:spMk id="6" creationId="{4728F884-E6A1-A48F-A520-EE66F428970D}"/>
          </ac:spMkLst>
        </pc:spChg>
        <pc:spChg chg="del">
          <ac:chgData name="Umme Athiya" userId="e5715d5edd99958d" providerId="LiveId" clId="{0666F3B5-81F7-4D74-AAAC-8551FC526BA8}" dt="2023-11-13T05:53:37.644" v="2280"/>
          <ac:spMkLst>
            <pc:docMk/>
            <pc:sldMk cId="902430274" sldId="258"/>
            <ac:spMk id="8" creationId="{96D52DD4-AC00-FC99-2743-66B140FF13F6}"/>
          </ac:spMkLst>
        </pc:spChg>
        <pc:spChg chg="mod">
          <ac:chgData name="Umme Athiya" userId="e5715d5edd99958d" providerId="LiveId" clId="{0666F3B5-81F7-4D74-AAAC-8551FC526BA8}" dt="2023-11-13T06:00:35.551" v="2346" actId="1076"/>
          <ac:spMkLst>
            <pc:docMk/>
            <pc:sldMk cId="902430274" sldId="258"/>
            <ac:spMk id="9" creationId="{EC5D6D6F-DBB7-49CA-BEAF-96FB492D50DC}"/>
          </ac:spMkLst>
        </pc:spChg>
        <pc:spChg chg="add mod">
          <ac:chgData name="Umme Athiya" userId="e5715d5edd99958d" providerId="LiveId" clId="{0666F3B5-81F7-4D74-AAAC-8551FC526BA8}" dt="2023-11-13T03:34:36.843" v="1460" actId="1035"/>
          <ac:spMkLst>
            <pc:docMk/>
            <pc:sldMk cId="902430274" sldId="258"/>
            <ac:spMk id="41" creationId="{E485F5A1-DAB5-5BDF-E63C-B1CDE012F532}"/>
          </ac:spMkLst>
        </pc:spChg>
        <pc:spChg chg="add mod">
          <ac:chgData name="Umme Athiya" userId="e5715d5edd99958d" providerId="LiveId" clId="{0666F3B5-81F7-4D74-AAAC-8551FC526BA8}" dt="2023-11-12T22:00:45.099" v="94" actId="1076"/>
          <ac:spMkLst>
            <pc:docMk/>
            <pc:sldMk cId="902430274" sldId="258"/>
            <ac:spMk id="44" creationId="{9E1F40EA-8DAE-26B8-B2B9-C7CE5EE17D51}"/>
          </ac:spMkLst>
        </pc:spChg>
        <pc:spChg chg="add mod">
          <ac:chgData name="Umme Athiya" userId="e5715d5edd99958d" providerId="LiveId" clId="{0666F3B5-81F7-4D74-AAAC-8551FC526BA8}" dt="2023-11-12T22:08:33.616" v="158" actId="1076"/>
          <ac:spMkLst>
            <pc:docMk/>
            <pc:sldMk cId="902430274" sldId="258"/>
            <ac:spMk id="47" creationId="{3CD37777-D67A-0D58-C4AE-2AA2511D65E5}"/>
          </ac:spMkLst>
        </pc:spChg>
        <pc:spChg chg="add mod">
          <ac:chgData name="Umme Athiya" userId="e5715d5edd99958d" providerId="LiveId" clId="{0666F3B5-81F7-4D74-AAAC-8551FC526BA8}" dt="2023-11-12T22:08:13.603" v="153" actId="1076"/>
          <ac:spMkLst>
            <pc:docMk/>
            <pc:sldMk cId="902430274" sldId="258"/>
            <ac:spMk id="52" creationId="{46AF2DBA-3342-64CD-69B2-41CD81E29823}"/>
          </ac:spMkLst>
        </pc:spChg>
        <pc:picChg chg="add del mod">
          <ac:chgData name="Umme Athiya" userId="e5715d5edd99958d" providerId="LiveId" clId="{0666F3B5-81F7-4D74-AAAC-8551FC526BA8}" dt="2023-11-12T21:48:13.956" v="8" actId="478"/>
          <ac:picMkLst>
            <pc:docMk/>
            <pc:sldMk cId="902430274" sldId="258"/>
            <ac:picMk id="36" creationId="{EC1285CB-37D9-0341-6309-346E3143748E}"/>
          </ac:picMkLst>
        </pc:picChg>
        <pc:picChg chg="add mod">
          <ac:chgData name="Umme Athiya" userId="e5715d5edd99958d" providerId="LiveId" clId="{0666F3B5-81F7-4D74-AAAC-8551FC526BA8}" dt="2023-11-12T22:08:00.621" v="151" actId="1037"/>
          <ac:picMkLst>
            <pc:docMk/>
            <pc:sldMk cId="902430274" sldId="258"/>
            <ac:picMk id="38" creationId="{22551458-7E84-D258-4E08-FB2F5F49FFAB}"/>
          </ac:picMkLst>
        </pc:picChg>
        <pc:picChg chg="add del mod">
          <ac:chgData name="Umme Athiya" userId="e5715d5edd99958d" providerId="LiveId" clId="{0666F3B5-81F7-4D74-AAAC-8551FC526BA8}" dt="2023-11-12T21:48:57.094" v="22"/>
          <ac:picMkLst>
            <pc:docMk/>
            <pc:sldMk cId="902430274" sldId="258"/>
            <ac:picMk id="40" creationId="{A556BA67-E165-1CD8-8F17-BFC59B72EE71}"/>
          </ac:picMkLst>
        </pc:picChg>
        <pc:picChg chg="add mod">
          <ac:chgData name="Umme Athiya" userId="e5715d5edd99958d" providerId="LiveId" clId="{0666F3B5-81F7-4D74-AAAC-8551FC526BA8}" dt="2023-11-12T22:08:59.941" v="164" actId="14100"/>
          <ac:picMkLst>
            <pc:docMk/>
            <pc:sldMk cId="902430274" sldId="258"/>
            <ac:picMk id="43" creationId="{2126E3C6-74A0-9EC2-8521-4FC510F04C7B}"/>
          </ac:picMkLst>
        </pc:picChg>
        <pc:picChg chg="add mod">
          <ac:chgData name="Umme Athiya" userId="e5715d5edd99958d" providerId="LiveId" clId="{0666F3B5-81F7-4D74-AAAC-8551FC526BA8}" dt="2023-11-12T22:08:49.508" v="162" actId="14100"/>
          <ac:picMkLst>
            <pc:docMk/>
            <pc:sldMk cId="902430274" sldId="258"/>
            <ac:picMk id="46" creationId="{9E9B5665-089D-AAD3-445C-C0B6FC3DA322}"/>
          </ac:picMkLst>
        </pc:picChg>
        <pc:picChg chg="add del mod">
          <ac:chgData name="Umme Athiya" userId="e5715d5edd99958d" providerId="LiveId" clId="{0666F3B5-81F7-4D74-AAAC-8551FC526BA8}" dt="2023-11-12T22:04:18.104" v="118"/>
          <ac:picMkLst>
            <pc:docMk/>
            <pc:sldMk cId="902430274" sldId="258"/>
            <ac:picMk id="49" creationId="{C1078CF4-2515-D0BF-5299-C1328F2B3404}"/>
          </ac:picMkLst>
        </pc:picChg>
        <pc:picChg chg="add mod">
          <ac:chgData name="Umme Athiya" userId="e5715d5edd99958d" providerId="LiveId" clId="{0666F3B5-81F7-4D74-AAAC-8551FC526BA8}" dt="2023-11-12T22:08:55.069" v="163" actId="14100"/>
          <ac:picMkLst>
            <pc:docMk/>
            <pc:sldMk cId="902430274" sldId="258"/>
            <ac:picMk id="51" creationId="{DCF780DC-0160-3077-90C1-E4643CAB3BB5}"/>
          </ac:picMkLst>
        </pc:picChg>
        <pc:picChg chg="add mod">
          <ac:chgData name="Umme Athiya" userId="e5715d5edd99958d" providerId="LiveId" clId="{0666F3B5-81F7-4D74-AAAC-8551FC526BA8}" dt="2023-11-13T02:19:18.757" v="1107" actId="14100"/>
          <ac:picMkLst>
            <pc:docMk/>
            <pc:sldMk cId="902430274" sldId="258"/>
            <ac:picMk id="53" creationId="{7B507990-327E-3454-BFFA-FD5F9C14590C}"/>
          </ac:picMkLst>
        </pc:picChg>
      </pc:sldChg>
      <pc:sldChg chg="addSp delSp modSp new mod">
        <pc:chgData name="Umme Athiya" userId="e5715d5edd99958d" providerId="LiveId" clId="{0666F3B5-81F7-4D74-AAAC-8551FC526BA8}" dt="2023-11-13T06:01:18.284" v="2352" actId="1036"/>
        <pc:sldMkLst>
          <pc:docMk/>
          <pc:sldMk cId="2450283333" sldId="259"/>
        </pc:sldMkLst>
        <pc:spChg chg="del mod">
          <ac:chgData name="Umme Athiya" userId="e5715d5edd99958d" providerId="LiveId" clId="{0666F3B5-81F7-4D74-AAAC-8551FC526BA8}" dt="2023-11-12T23:20:44.689" v="168" actId="478"/>
          <ac:spMkLst>
            <pc:docMk/>
            <pc:sldMk cId="2450283333" sldId="259"/>
            <ac:spMk id="2" creationId="{40814A5D-6BE0-93D0-9A2A-18B137FDC432}"/>
          </ac:spMkLst>
        </pc:spChg>
        <pc:spChg chg="del">
          <ac:chgData name="Umme Athiya" userId="e5715d5edd99958d" providerId="LiveId" clId="{0666F3B5-81F7-4D74-AAAC-8551FC526BA8}" dt="2023-11-13T04:20:36.423" v="1854"/>
          <ac:spMkLst>
            <pc:docMk/>
            <pc:sldMk cId="2450283333" sldId="259"/>
            <ac:spMk id="2" creationId="{7B09F664-76A5-76CD-9D12-F01C219C21A4}"/>
          </ac:spMkLst>
        </pc:spChg>
        <pc:spChg chg="del mod">
          <ac:chgData name="Umme Athiya" userId="e5715d5edd99958d" providerId="LiveId" clId="{0666F3B5-81F7-4D74-AAAC-8551FC526BA8}" dt="2023-11-13T00:17:09.754" v="524" actId="478"/>
          <ac:spMkLst>
            <pc:docMk/>
            <pc:sldMk cId="2450283333" sldId="259"/>
            <ac:spMk id="3" creationId="{75BD13AE-DBA2-38A6-96D7-B720A67E0467}"/>
          </ac:spMkLst>
        </pc:spChg>
        <pc:spChg chg="add mod">
          <ac:chgData name="Umme Athiya" userId="e5715d5edd99958d" providerId="LiveId" clId="{0666F3B5-81F7-4D74-AAAC-8551FC526BA8}" dt="2023-11-13T05:53:37.644" v="2280"/>
          <ac:spMkLst>
            <pc:docMk/>
            <pc:sldMk cId="2450283333" sldId="259"/>
            <ac:spMk id="3" creationId="{C187D229-5AB9-0A73-ED74-E5F71B3D0823}"/>
          </ac:spMkLst>
        </pc:spChg>
        <pc:spChg chg="add mod">
          <ac:chgData name="Umme Athiya" userId="e5715d5edd99958d" providerId="LiveId" clId="{0666F3B5-81F7-4D74-AAAC-8551FC526BA8}" dt="2023-11-12T23:23:27.557" v="210" actId="255"/>
          <ac:spMkLst>
            <pc:docMk/>
            <pc:sldMk cId="2450283333" sldId="259"/>
            <ac:spMk id="4" creationId="{CE7F52FE-06C8-A607-31CB-B5CEB6E2623B}"/>
          </ac:spMkLst>
        </pc:spChg>
        <pc:spChg chg="add del">
          <ac:chgData name="Umme Athiya" userId="e5715d5edd99958d" providerId="LiveId" clId="{0666F3B5-81F7-4D74-AAAC-8551FC526BA8}" dt="2023-11-12T23:24:30.976" v="213" actId="11529"/>
          <ac:spMkLst>
            <pc:docMk/>
            <pc:sldMk cId="2450283333" sldId="259"/>
            <ac:spMk id="5" creationId="{427C28CD-5621-9452-93B5-39D586D38011}"/>
          </ac:spMkLst>
        </pc:spChg>
        <pc:spChg chg="del">
          <ac:chgData name="Umme Athiya" userId="e5715d5edd99958d" providerId="LiveId" clId="{0666F3B5-81F7-4D74-AAAC-8551FC526BA8}" dt="2023-11-13T05:53:37.644" v="2280"/>
          <ac:spMkLst>
            <pc:docMk/>
            <pc:sldMk cId="2450283333" sldId="259"/>
            <ac:spMk id="5" creationId="{8109203B-0403-7A62-B3A7-FFF90B7B9303}"/>
          </ac:spMkLst>
        </pc:spChg>
        <pc:spChg chg="add mod">
          <ac:chgData name="Umme Athiya" userId="e5715d5edd99958d" providerId="LiveId" clId="{0666F3B5-81F7-4D74-AAAC-8551FC526BA8}" dt="2023-11-12T23:50:00.382" v="235" actId="207"/>
          <ac:spMkLst>
            <pc:docMk/>
            <pc:sldMk cId="2450283333" sldId="259"/>
            <ac:spMk id="6" creationId="{7F2DC935-EFE2-FD71-85F6-63A94F3FC17C}"/>
          </ac:spMkLst>
        </pc:spChg>
        <pc:spChg chg="add mod">
          <ac:chgData name="Umme Athiya" userId="e5715d5edd99958d" providerId="LiveId" clId="{0666F3B5-81F7-4D74-AAAC-8551FC526BA8}" dt="2023-11-12T23:54:20.951" v="287" actId="207"/>
          <ac:spMkLst>
            <pc:docMk/>
            <pc:sldMk cId="2450283333" sldId="259"/>
            <ac:spMk id="7" creationId="{A9C20125-FD86-21F5-9E09-17763DE7BE8E}"/>
          </ac:spMkLst>
        </pc:spChg>
        <pc:spChg chg="add mod">
          <ac:chgData name="Umme Athiya" userId="e5715d5edd99958d" providerId="LiveId" clId="{0666F3B5-81F7-4D74-AAAC-8551FC526BA8}" dt="2023-11-13T00:23:16.593" v="546" actId="14100"/>
          <ac:spMkLst>
            <pc:docMk/>
            <pc:sldMk cId="2450283333" sldId="259"/>
            <ac:spMk id="8" creationId="{F898A14E-9B0D-D3E8-2295-19340D48B49E}"/>
          </ac:spMkLst>
        </pc:spChg>
        <pc:spChg chg="add mod">
          <ac:chgData name="Umme Athiya" userId="e5715d5edd99958d" providerId="LiveId" clId="{0666F3B5-81F7-4D74-AAAC-8551FC526BA8}" dt="2023-11-12T23:57:44.290" v="364" actId="207"/>
          <ac:spMkLst>
            <pc:docMk/>
            <pc:sldMk cId="2450283333" sldId="259"/>
            <ac:spMk id="9" creationId="{56F3DBF4-A563-A31F-062E-81FD4AC2FD39}"/>
          </ac:spMkLst>
        </pc:spChg>
        <pc:spChg chg="mod">
          <ac:chgData name="Umme Athiya" userId="e5715d5edd99958d" providerId="LiveId" clId="{0666F3B5-81F7-4D74-AAAC-8551FC526BA8}" dt="2023-11-13T06:01:18.284" v="2352" actId="1036"/>
          <ac:spMkLst>
            <pc:docMk/>
            <pc:sldMk cId="2450283333" sldId="259"/>
            <ac:spMk id="10" creationId="{B2603AB7-2AF5-A411-0D0F-1C7C9E6A185A}"/>
          </ac:spMkLst>
        </pc:spChg>
        <pc:spChg chg="add del mod">
          <ac:chgData name="Umme Athiya" userId="e5715d5edd99958d" providerId="LiveId" clId="{0666F3B5-81F7-4D74-AAAC-8551FC526BA8}" dt="2023-11-13T00:17:22.837" v="525" actId="478"/>
          <ac:spMkLst>
            <pc:docMk/>
            <pc:sldMk cId="2450283333" sldId="259"/>
            <ac:spMk id="10" creationId="{D9B3B434-51E7-8F1A-903C-7E1A3C9E044A}"/>
          </ac:spMkLst>
        </pc:spChg>
        <pc:spChg chg="add del mod">
          <ac:chgData name="Umme Athiya" userId="e5715d5edd99958d" providerId="LiveId" clId="{0666F3B5-81F7-4D74-AAAC-8551FC526BA8}" dt="2023-11-13T00:33:52.295" v="553" actId="478"/>
          <ac:spMkLst>
            <pc:docMk/>
            <pc:sldMk cId="2450283333" sldId="259"/>
            <ac:spMk id="11" creationId="{FC3B53EA-DD26-6C8E-24ED-865CFBE3F3B5}"/>
          </ac:spMkLst>
        </pc:spChg>
        <pc:spChg chg="add del mod">
          <ac:chgData name="Umme Athiya" userId="e5715d5edd99958d" providerId="LiveId" clId="{0666F3B5-81F7-4D74-AAAC-8551FC526BA8}" dt="2023-11-12T23:52:39.622" v="246"/>
          <ac:spMkLst>
            <pc:docMk/>
            <pc:sldMk cId="2450283333" sldId="259"/>
            <ac:spMk id="12" creationId="{7C965BEC-62A0-2AE7-44E2-82BC2A4B8CA1}"/>
          </ac:spMkLst>
        </pc:spChg>
        <pc:spChg chg="add mod">
          <ac:chgData name="Umme Athiya" userId="e5715d5edd99958d" providerId="LiveId" clId="{0666F3B5-81F7-4D74-AAAC-8551FC526BA8}" dt="2023-11-12T23:53:15.171" v="260" actId="207"/>
          <ac:spMkLst>
            <pc:docMk/>
            <pc:sldMk cId="2450283333" sldId="259"/>
            <ac:spMk id="13" creationId="{A77F04C6-73BC-B304-B815-ACD53C282B80}"/>
          </ac:spMkLst>
        </pc:spChg>
        <pc:spChg chg="add del mod">
          <ac:chgData name="Umme Athiya" userId="e5715d5edd99958d" providerId="LiveId" clId="{0666F3B5-81F7-4D74-AAAC-8551FC526BA8}" dt="2023-11-12T23:53:30.730" v="262"/>
          <ac:spMkLst>
            <pc:docMk/>
            <pc:sldMk cId="2450283333" sldId="259"/>
            <ac:spMk id="14" creationId="{86FDB89C-4380-F43C-5426-1FC5E911B4C2}"/>
          </ac:spMkLst>
        </pc:spChg>
        <pc:spChg chg="add mod">
          <ac:chgData name="Umme Athiya" userId="e5715d5edd99958d" providerId="LiveId" clId="{0666F3B5-81F7-4D74-AAAC-8551FC526BA8}" dt="2023-11-12T23:53:47.572" v="284" actId="20577"/>
          <ac:spMkLst>
            <pc:docMk/>
            <pc:sldMk cId="2450283333" sldId="259"/>
            <ac:spMk id="15" creationId="{7274699F-C6CA-81B2-B2F1-16F427569155}"/>
          </ac:spMkLst>
        </pc:spChg>
        <pc:spChg chg="add mod">
          <ac:chgData name="Umme Athiya" userId="e5715d5edd99958d" providerId="LiveId" clId="{0666F3B5-81F7-4D74-AAAC-8551FC526BA8}" dt="2023-11-12T23:54:47.978" v="324" actId="1038"/>
          <ac:spMkLst>
            <pc:docMk/>
            <pc:sldMk cId="2450283333" sldId="259"/>
            <ac:spMk id="16" creationId="{5BF04E52-CAEB-8C4B-7559-057DC6001402}"/>
          </ac:spMkLst>
        </pc:spChg>
        <pc:spChg chg="add mod">
          <ac:chgData name="Umme Athiya" userId="e5715d5edd99958d" providerId="LiveId" clId="{0666F3B5-81F7-4D74-AAAC-8551FC526BA8}" dt="2023-11-12T23:56:13.122" v="362" actId="1076"/>
          <ac:spMkLst>
            <pc:docMk/>
            <pc:sldMk cId="2450283333" sldId="259"/>
            <ac:spMk id="17" creationId="{1BC34523-BAF5-324D-2F06-AFFC7E7BEF59}"/>
          </ac:spMkLst>
        </pc:spChg>
        <pc:spChg chg="add del mod">
          <ac:chgData name="Umme Athiya" userId="e5715d5edd99958d" providerId="LiveId" clId="{0666F3B5-81F7-4D74-AAAC-8551FC526BA8}" dt="2023-11-13T00:17:25.781" v="527" actId="478"/>
          <ac:spMkLst>
            <pc:docMk/>
            <pc:sldMk cId="2450283333" sldId="259"/>
            <ac:spMk id="18" creationId="{C4500C77-4F75-41A6-9BD9-9AA53C3816E6}"/>
          </ac:spMkLst>
        </pc:spChg>
        <pc:spChg chg="add del mod">
          <ac:chgData name="Umme Athiya" userId="e5715d5edd99958d" providerId="LiveId" clId="{0666F3B5-81F7-4D74-AAAC-8551FC526BA8}" dt="2023-11-13T00:33:56.122" v="554" actId="478"/>
          <ac:spMkLst>
            <pc:docMk/>
            <pc:sldMk cId="2450283333" sldId="259"/>
            <ac:spMk id="19" creationId="{69DB0FF9-002E-A721-6BAB-7AA86854198E}"/>
          </ac:spMkLst>
        </pc:spChg>
        <pc:spChg chg="add mod">
          <ac:chgData name="Umme Athiya" userId="e5715d5edd99958d" providerId="LiveId" clId="{0666F3B5-81F7-4D74-AAAC-8551FC526BA8}" dt="2023-11-13T03:57:11.745" v="1574" actId="113"/>
          <ac:spMkLst>
            <pc:docMk/>
            <pc:sldMk cId="2450283333" sldId="259"/>
            <ac:spMk id="20" creationId="{EFCB72A8-FDBE-9D22-905B-561C909C5D24}"/>
          </ac:spMkLst>
        </pc:spChg>
        <pc:spChg chg="add mod">
          <ac:chgData name="Umme Athiya" userId="e5715d5edd99958d" providerId="LiveId" clId="{0666F3B5-81F7-4D74-AAAC-8551FC526BA8}" dt="2023-11-13T00:12:36.643" v="520" actId="1076"/>
          <ac:spMkLst>
            <pc:docMk/>
            <pc:sldMk cId="2450283333" sldId="259"/>
            <ac:spMk id="21" creationId="{8D5A39E6-F675-C433-CEC1-DBBFB4E837A6}"/>
          </ac:spMkLst>
        </pc:spChg>
        <pc:spChg chg="add mod">
          <ac:chgData name="Umme Athiya" userId="e5715d5edd99958d" providerId="LiveId" clId="{0666F3B5-81F7-4D74-AAAC-8551FC526BA8}" dt="2023-11-13T01:22:28.962" v="772" actId="20577"/>
          <ac:spMkLst>
            <pc:docMk/>
            <pc:sldMk cId="2450283333" sldId="259"/>
            <ac:spMk id="22" creationId="{E84A88D4-D3A0-E707-557D-CE4B90560918}"/>
          </ac:spMkLst>
        </pc:spChg>
        <pc:spChg chg="add mod">
          <ac:chgData name="Umme Athiya" userId="e5715d5edd99958d" providerId="LiveId" clId="{0666F3B5-81F7-4D74-AAAC-8551FC526BA8}" dt="2023-11-13T00:37:01.378" v="582" actId="2711"/>
          <ac:spMkLst>
            <pc:docMk/>
            <pc:sldMk cId="2450283333" sldId="259"/>
            <ac:spMk id="25" creationId="{B8F6DF7B-3D72-4E57-3F7C-67493EDB656E}"/>
          </ac:spMkLst>
        </pc:spChg>
        <pc:spChg chg="add del">
          <ac:chgData name="Umme Athiya" userId="e5715d5edd99958d" providerId="LiveId" clId="{0666F3B5-81F7-4D74-AAAC-8551FC526BA8}" dt="2023-11-13T00:39:18.152" v="584" actId="22"/>
          <ac:spMkLst>
            <pc:docMk/>
            <pc:sldMk cId="2450283333" sldId="259"/>
            <ac:spMk id="27" creationId="{93230C70-699F-6FC8-F236-DD90944BE13C}"/>
          </ac:spMkLst>
        </pc:spChg>
        <pc:spChg chg="add mod">
          <ac:chgData name="Umme Athiya" userId="e5715d5edd99958d" providerId="LiveId" clId="{0666F3B5-81F7-4D74-AAAC-8551FC526BA8}" dt="2023-11-13T02:13:31.493" v="1057" actId="1035"/>
          <ac:spMkLst>
            <pc:docMk/>
            <pc:sldMk cId="2450283333" sldId="259"/>
            <ac:spMk id="28" creationId="{B071949C-C81C-DF69-4E66-65BE81F15770}"/>
          </ac:spMkLst>
        </pc:spChg>
        <pc:picChg chg="add mod">
          <ac:chgData name="Umme Athiya" userId="e5715d5edd99958d" providerId="LiveId" clId="{0666F3B5-81F7-4D74-AAAC-8551FC526BA8}" dt="2023-11-13T01:25:40.822" v="792" actId="14100"/>
          <ac:picMkLst>
            <pc:docMk/>
            <pc:sldMk cId="2450283333" sldId="259"/>
            <ac:picMk id="24" creationId="{12E7BDE2-70B0-7136-E2E3-91EBC0ECC1EF}"/>
          </ac:picMkLst>
        </pc:picChg>
        <pc:picChg chg="add mod">
          <ac:chgData name="Umme Athiya" userId="e5715d5edd99958d" providerId="LiveId" clId="{0666F3B5-81F7-4D74-AAAC-8551FC526BA8}" dt="2023-11-13T02:13:27.161" v="1045" actId="1035"/>
          <ac:picMkLst>
            <pc:docMk/>
            <pc:sldMk cId="2450283333" sldId="259"/>
            <ac:picMk id="29" creationId="{8718E456-C9A8-8A82-EDEE-DB0C66AF092E}"/>
          </ac:picMkLst>
        </pc:picChg>
        <pc:picChg chg="add del mod">
          <ac:chgData name="Umme Athiya" userId="e5715d5edd99958d" providerId="LiveId" clId="{0666F3B5-81F7-4D74-AAAC-8551FC526BA8}" dt="2023-11-13T00:46:44.579" v="659" actId="478"/>
          <ac:picMkLst>
            <pc:docMk/>
            <pc:sldMk cId="2450283333" sldId="259"/>
            <ac:picMk id="30" creationId="{12639FD1-1EAE-F6E1-2F72-E7060AE94EF2}"/>
          </ac:picMkLst>
        </pc:picChg>
        <pc:picChg chg="add del mod">
          <ac:chgData name="Umme Athiya" userId="e5715d5edd99958d" providerId="LiveId" clId="{0666F3B5-81F7-4D74-AAAC-8551FC526BA8}" dt="2023-11-13T00:47:48.030" v="661"/>
          <ac:picMkLst>
            <pc:docMk/>
            <pc:sldMk cId="2450283333" sldId="259"/>
            <ac:picMk id="31" creationId="{8759B84A-D60A-B636-A281-0444222C256B}"/>
          </ac:picMkLst>
        </pc:picChg>
        <pc:picChg chg="add mod">
          <ac:chgData name="Umme Athiya" userId="e5715d5edd99958d" providerId="LiveId" clId="{0666F3B5-81F7-4D74-AAAC-8551FC526BA8}" dt="2023-11-13T02:19:12.451" v="1106" actId="14100"/>
          <ac:picMkLst>
            <pc:docMk/>
            <pc:sldMk cId="2450283333" sldId="259"/>
            <ac:picMk id="32" creationId="{D74EA74E-3E67-A2C5-02FC-7F05F39B1F01}"/>
          </ac:picMkLst>
        </pc:picChg>
        <pc:picChg chg="add del">
          <ac:chgData name="Umme Athiya" userId="e5715d5edd99958d" providerId="LiveId" clId="{0666F3B5-81F7-4D74-AAAC-8551FC526BA8}" dt="2023-11-13T00:21:22.483" v="537"/>
          <ac:picMkLst>
            <pc:docMk/>
            <pc:sldMk cId="2450283333" sldId="259"/>
            <ac:picMk id="2050" creationId="{3C1F4E81-464F-29B1-333D-4B6B269C154D}"/>
          </ac:picMkLst>
        </pc:picChg>
        <pc:picChg chg="add del mod">
          <ac:chgData name="Umme Athiya" userId="e5715d5edd99958d" providerId="LiveId" clId="{0666F3B5-81F7-4D74-AAAC-8551FC526BA8}" dt="2023-11-13T00:23:05.193" v="542"/>
          <ac:picMkLst>
            <pc:docMk/>
            <pc:sldMk cId="2450283333" sldId="259"/>
            <ac:picMk id="2052" creationId="{7745559D-EE5B-F6E6-1D06-2DD2653D7153}"/>
          </ac:picMkLst>
        </pc:picChg>
        <pc:picChg chg="add del mod">
          <ac:chgData name="Umme Athiya" userId="e5715d5edd99958d" providerId="LiveId" clId="{0666F3B5-81F7-4D74-AAAC-8551FC526BA8}" dt="2023-11-13T00:39:46.756" v="590" actId="478"/>
          <ac:picMkLst>
            <pc:docMk/>
            <pc:sldMk cId="2450283333" sldId="259"/>
            <ac:picMk id="2054" creationId="{357AE903-3FCE-F39A-71FF-23924A923E3A}"/>
          </ac:picMkLst>
        </pc:picChg>
        <pc:picChg chg="add del mod">
          <ac:chgData name="Umme Athiya" userId="e5715d5edd99958d" providerId="LiveId" clId="{0666F3B5-81F7-4D74-AAAC-8551FC526BA8}" dt="2023-11-13T00:34:15.942" v="564"/>
          <ac:picMkLst>
            <pc:docMk/>
            <pc:sldMk cId="2450283333" sldId="259"/>
            <ac:picMk id="2056" creationId="{ED90AF58-2F85-3479-9567-62830B23419E}"/>
          </ac:picMkLst>
        </pc:picChg>
        <pc:picChg chg="add mod">
          <ac:chgData name="Umme Athiya" userId="e5715d5edd99958d" providerId="LiveId" clId="{0666F3B5-81F7-4D74-AAAC-8551FC526BA8}" dt="2023-11-13T00:42:40.011" v="636" actId="1038"/>
          <ac:picMkLst>
            <pc:docMk/>
            <pc:sldMk cId="2450283333" sldId="259"/>
            <ac:picMk id="2058" creationId="{C24F4518-5CC4-1942-C423-18E5AA409ADF}"/>
          </ac:picMkLst>
        </pc:picChg>
        <pc:picChg chg="add del mod">
          <ac:chgData name="Umme Athiya" userId="e5715d5edd99958d" providerId="LiveId" clId="{0666F3B5-81F7-4D74-AAAC-8551FC526BA8}" dt="2023-11-13T00:41:32.918" v="616" actId="478"/>
          <ac:picMkLst>
            <pc:docMk/>
            <pc:sldMk cId="2450283333" sldId="259"/>
            <ac:picMk id="2060" creationId="{13A8FB67-FE45-232B-9DD5-D9D9FF81850F}"/>
          </ac:picMkLst>
        </pc:picChg>
        <pc:picChg chg="add mod">
          <ac:chgData name="Umme Athiya" userId="e5715d5edd99958d" providerId="LiveId" clId="{0666F3B5-81F7-4D74-AAAC-8551FC526BA8}" dt="2023-11-13T00:45:57.502" v="650" actId="14100"/>
          <ac:picMkLst>
            <pc:docMk/>
            <pc:sldMk cId="2450283333" sldId="259"/>
            <ac:picMk id="2062" creationId="{E791B14D-A958-3BBD-30D8-1E400B0BA922}"/>
          </ac:picMkLst>
        </pc:picChg>
        <pc:picChg chg="add del">
          <ac:chgData name="Umme Athiya" userId="e5715d5edd99958d" providerId="LiveId" clId="{0666F3B5-81F7-4D74-AAAC-8551FC526BA8}" dt="2023-11-13T00:46:14.682" v="652"/>
          <ac:picMkLst>
            <pc:docMk/>
            <pc:sldMk cId="2450283333" sldId="259"/>
            <ac:picMk id="2064" creationId="{F3D5E270-6874-AD89-5EA6-5ED3BDB24C34}"/>
          </ac:picMkLst>
        </pc:picChg>
        <pc:picChg chg="add mod">
          <ac:chgData name="Umme Athiya" userId="e5715d5edd99958d" providerId="LiveId" clId="{0666F3B5-81F7-4D74-AAAC-8551FC526BA8}" dt="2023-11-13T00:50:25.699" v="681" actId="688"/>
          <ac:picMkLst>
            <pc:docMk/>
            <pc:sldMk cId="2450283333" sldId="259"/>
            <ac:picMk id="2066" creationId="{74F3EA3B-D7E5-FAA5-DC1A-C50C9079D1EF}"/>
          </ac:picMkLst>
        </pc:picChg>
        <pc:picChg chg="add del">
          <ac:chgData name="Umme Athiya" userId="e5715d5edd99958d" providerId="LiveId" clId="{0666F3B5-81F7-4D74-AAAC-8551FC526BA8}" dt="2023-11-13T00:50:04.507" v="674"/>
          <ac:picMkLst>
            <pc:docMk/>
            <pc:sldMk cId="2450283333" sldId="259"/>
            <ac:picMk id="2068" creationId="{1E304708-C4F8-68C9-F5AF-518E948F238F}"/>
          </ac:picMkLst>
        </pc:picChg>
        <pc:picChg chg="add del mod">
          <ac:chgData name="Umme Athiya" userId="e5715d5edd99958d" providerId="LiveId" clId="{0666F3B5-81F7-4D74-AAAC-8551FC526BA8}" dt="2023-11-13T00:50:27.618" v="682"/>
          <ac:picMkLst>
            <pc:docMk/>
            <pc:sldMk cId="2450283333" sldId="259"/>
            <ac:picMk id="2070" creationId="{66B6FD82-7431-7DDD-B533-72971E8883CC}"/>
          </ac:picMkLst>
        </pc:picChg>
        <pc:picChg chg="add mod">
          <ac:chgData name="Umme Athiya" userId="e5715d5edd99958d" providerId="LiveId" clId="{0666F3B5-81F7-4D74-AAAC-8551FC526BA8}" dt="2023-11-13T00:51:01.294" v="699" actId="1037"/>
          <ac:picMkLst>
            <pc:docMk/>
            <pc:sldMk cId="2450283333" sldId="259"/>
            <ac:picMk id="2072" creationId="{5D16B39F-6359-B6B0-9B75-9C94EEC0CD85}"/>
          </ac:picMkLst>
        </pc:picChg>
      </pc:sldChg>
      <pc:sldChg chg="addSp delSp modSp add mod">
        <pc:chgData name="Umme Athiya" userId="e5715d5edd99958d" providerId="LiveId" clId="{0666F3B5-81F7-4D74-AAAC-8551FC526BA8}" dt="2023-11-13T06:39:54.974" v="2389" actId="1076"/>
        <pc:sldMkLst>
          <pc:docMk/>
          <pc:sldMk cId="2334437398" sldId="260"/>
        </pc:sldMkLst>
        <pc:spChg chg="del">
          <ac:chgData name="Umme Athiya" userId="e5715d5edd99958d" providerId="LiveId" clId="{0666F3B5-81F7-4D74-AAAC-8551FC526BA8}" dt="2023-11-13T04:20:36.423" v="1854"/>
          <ac:spMkLst>
            <pc:docMk/>
            <pc:sldMk cId="2334437398" sldId="260"/>
            <ac:spMk id="2" creationId="{F672299A-8EC7-7C8A-A44F-B1A7099BDFBC}"/>
          </ac:spMkLst>
        </pc:spChg>
        <pc:spChg chg="mod">
          <ac:chgData name="Umme Athiya" userId="e5715d5edd99958d" providerId="LiveId" clId="{0666F3B5-81F7-4D74-AAAC-8551FC526BA8}" dt="2023-11-13T00:59:22.101" v="720" actId="20577"/>
          <ac:spMkLst>
            <pc:docMk/>
            <pc:sldMk cId="2334437398" sldId="260"/>
            <ac:spMk id="4" creationId="{CE7F52FE-06C8-A607-31CB-B5CEB6E2623B}"/>
          </ac:spMkLst>
        </pc:spChg>
        <pc:spChg chg="mod">
          <ac:chgData name="Umme Athiya" userId="e5715d5edd99958d" providerId="LiveId" clId="{0666F3B5-81F7-4D74-AAAC-8551FC526BA8}" dt="2023-11-13T06:39:54.974" v="2389" actId="1076"/>
          <ac:spMkLst>
            <pc:docMk/>
            <pc:sldMk cId="2334437398" sldId="260"/>
            <ac:spMk id="6" creationId="{7F2DC935-EFE2-FD71-85F6-63A94F3FC17C}"/>
          </ac:spMkLst>
        </pc:spChg>
        <pc:spChg chg="mod">
          <ac:chgData name="Umme Athiya" userId="e5715d5edd99958d" providerId="LiveId" clId="{0666F3B5-81F7-4D74-AAAC-8551FC526BA8}" dt="2023-11-13T01:28:14.879" v="819" actId="207"/>
          <ac:spMkLst>
            <pc:docMk/>
            <pc:sldMk cId="2334437398" sldId="260"/>
            <ac:spMk id="7" creationId="{A9C20125-FD86-21F5-9E09-17763DE7BE8E}"/>
          </ac:spMkLst>
        </pc:spChg>
        <pc:spChg chg="mod">
          <ac:chgData name="Umme Athiya" userId="e5715d5edd99958d" providerId="LiveId" clId="{0666F3B5-81F7-4D74-AAAC-8551FC526BA8}" dt="2023-11-13T01:26:38.661" v="799" actId="207"/>
          <ac:spMkLst>
            <pc:docMk/>
            <pc:sldMk cId="2334437398" sldId="260"/>
            <ac:spMk id="8" creationId="{F898A14E-9B0D-D3E8-2295-19340D48B49E}"/>
          </ac:spMkLst>
        </pc:spChg>
        <pc:spChg chg="add mod">
          <ac:chgData name="Umme Athiya" userId="e5715d5edd99958d" providerId="LiveId" clId="{0666F3B5-81F7-4D74-AAAC-8551FC526BA8}" dt="2023-11-13T05:53:37.644" v="2280"/>
          <ac:spMkLst>
            <pc:docMk/>
            <pc:sldMk cId="2334437398" sldId="260"/>
            <ac:spMk id="9" creationId="{0AB7AE71-5948-D1E8-C96B-7E23AB441DF6}"/>
          </ac:spMkLst>
        </pc:spChg>
        <pc:spChg chg="del">
          <ac:chgData name="Umme Athiya" userId="e5715d5edd99958d" providerId="LiveId" clId="{0666F3B5-81F7-4D74-AAAC-8551FC526BA8}" dt="2023-11-13T01:22:56.399" v="776" actId="478"/>
          <ac:spMkLst>
            <pc:docMk/>
            <pc:sldMk cId="2334437398" sldId="260"/>
            <ac:spMk id="9" creationId="{56F3DBF4-A563-A31F-062E-81FD4AC2FD39}"/>
          </ac:spMkLst>
        </pc:spChg>
        <pc:spChg chg="del">
          <ac:chgData name="Umme Athiya" userId="e5715d5edd99958d" providerId="LiveId" clId="{0666F3B5-81F7-4D74-AAAC-8551FC526BA8}" dt="2023-11-13T05:53:37.644" v="2280"/>
          <ac:spMkLst>
            <pc:docMk/>
            <pc:sldMk cId="2334437398" sldId="260"/>
            <ac:spMk id="10" creationId="{24FC0A4F-2549-AFA2-9B62-03F1F56C9966}"/>
          </ac:spMkLst>
        </pc:spChg>
        <pc:spChg chg="mod">
          <ac:chgData name="Umme Athiya" userId="e5715d5edd99958d" providerId="LiveId" clId="{0666F3B5-81F7-4D74-AAAC-8551FC526BA8}" dt="2023-11-13T01:23:52.311" v="782" actId="207"/>
          <ac:spMkLst>
            <pc:docMk/>
            <pc:sldMk cId="2334437398" sldId="260"/>
            <ac:spMk id="13" creationId="{A77F04C6-73BC-B304-B815-ACD53C282B80}"/>
          </ac:spMkLst>
        </pc:spChg>
        <pc:spChg chg="mod">
          <ac:chgData name="Umme Athiya" userId="e5715d5edd99958d" providerId="LiveId" clId="{0666F3B5-81F7-4D74-AAAC-8551FC526BA8}" dt="2023-11-13T06:19:27.521" v="2356" actId="1076"/>
          <ac:spMkLst>
            <pc:docMk/>
            <pc:sldMk cId="2334437398" sldId="260"/>
            <ac:spMk id="14" creationId="{A082054B-5689-336F-3E56-45AA927B657B}"/>
          </ac:spMkLst>
        </pc:spChg>
        <pc:spChg chg="mod">
          <ac:chgData name="Umme Athiya" userId="e5715d5edd99958d" providerId="LiveId" clId="{0666F3B5-81F7-4D74-AAAC-8551FC526BA8}" dt="2023-11-13T01:25:15.269" v="790" actId="207"/>
          <ac:spMkLst>
            <pc:docMk/>
            <pc:sldMk cId="2334437398" sldId="260"/>
            <ac:spMk id="15" creationId="{7274699F-C6CA-81B2-B2F1-16F427569155}"/>
          </ac:spMkLst>
        </pc:spChg>
        <pc:spChg chg="mod">
          <ac:chgData name="Umme Athiya" userId="e5715d5edd99958d" providerId="LiveId" clId="{0666F3B5-81F7-4D74-AAAC-8551FC526BA8}" dt="2023-11-13T01:27:38.724" v="818" actId="207"/>
          <ac:spMkLst>
            <pc:docMk/>
            <pc:sldMk cId="2334437398" sldId="260"/>
            <ac:spMk id="16" creationId="{5BF04E52-CAEB-8C4B-7559-057DC6001402}"/>
          </ac:spMkLst>
        </pc:spChg>
        <pc:spChg chg="del">
          <ac:chgData name="Umme Athiya" userId="e5715d5edd99958d" providerId="LiveId" clId="{0666F3B5-81F7-4D74-AAAC-8551FC526BA8}" dt="2023-11-13T01:23:03.635" v="778" actId="478"/>
          <ac:spMkLst>
            <pc:docMk/>
            <pc:sldMk cId="2334437398" sldId="260"/>
            <ac:spMk id="17" creationId="{1BC34523-BAF5-324D-2F06-AFFC7E7BEF59}"/>
          </ac:spMkLst>
        </pc:spChg>
        <pc:spChg chg="mod">
          <ac:chgData name="Umme Athiya" userId="e5715d5edd99958d" providerId="LiveId" clId="{0666F3B5-81F7-4D74-AAAC-8551FC526BA8}" dt="2023-11-13T03:57:16.166" v="1578" actId="113"/>
          <ac:spMkLst>
            <pc:docMk/>
            <pc:sldMk cId="2334437398" sldId="260"/>
            <ac:spMk id="20" creationId="{EFCB72A8-FDBE-9D22-905B-561C909C5D24}"/>
          </ac:spMkLst>
        </pc:spChg>
        <pc:spChg chg="mod">
          <ac:chgData name="Umme Athiya" userId="e5715d5edd99958d" providerId="LiveId" clId="{0666F3B5-81F7-4D74-AAAC-8551FC526BA8}" dt="2023-11-13T03:57:24.179" v="1579" actId="2711"/>
          <ac:spMkLst>
            <pc:docMk/>
            <pc:sldMk cId="2334437398" sldId="260"/>
            <ac:spMk id="21" creationId="{8D5A39E6-F675-C433-CEC1-DBBFB4E837A6}"/>
          </ac:spMkLst>
        </pc:spChg>
        <pc:spChg chg="mod">
          <ac:chgData name="Umme Athiya" userId="e5715d5edd99958d" providerId="LiveId" clId="{0666F3B5-81F7-4D74-AAAC-8551FC526BA8}" dt="2023-11-13T03:57:12.722" v="1575" actId="113"/>
          <ac:spMkLst>
            <pc:docMk/>
            <pc:sldMk cId="2334437398" sldId="260"/>
            <ac:spMk id="22" creationId="{E84A88D4-D3A0-E707-557D-CE4B90560918}"/>
          </ac:spMkLst>
        </pc:spChg>
        <pc:spChg chg="del">
          <ac:chgData name="Umme Athiya" userId="e5715d5edd99958d" providerId="LiveId" clId="{0666F3B5-81F7-4D74-AAAC-8551FC526BA8}" dt="2023-11-13T01:23:07.326" v="779" actId="478"/>
          <ac:spMkLst>
            <pc:docMk/>
            <pc:sldMk cId="2334437398" sldId="260"/>
            <ac:spMk id="25" creationId="{B8F6DF7B-3D72-4E57-3F7C-67493EDB656E}"/>
          </ac:spMkLst>
        </pc:spChg>
        <pc:spChg chg="del">
          <ac:chgData name="Umme Athiya" userId="e5715d5edd99958d" providerId="LiveId" clId="{0666F3B5-81F7-4D74-AAAC-8551FC526BA8}" dt="2023-11-13T01:28:31.645" v="821" actId="478"/>
          <ac:spMkLst>
            <pc:docMk/>
            <pc:sldMk cId="2334437398" sldId="260"/>
            <ac:spMk id="28" creationId="{B071949C-C81C-DF69-4E66-65BE81F15770}"/>
          </ac:spMkLst>
        </pc:spChg>
        <pc:picChg chg="add mod">
          <ac:chgData name="Umme Athiya" userId="e5715d5edd99958d" providerId="LiveId" clId="{0666F3B5-81F7-4D74-AAAC-8551FC526BA8}" dt="2023-11-13T02:13:47.129" v="1058" actId="14100"/>
          <ac:picMkLst>
            <pc:docMk/>
            <pc:sldMk cId="2334437398" sldId="260"/>
            <ac:picMk id="3" creationId="{F85CEB0F-0105-F521-CE3F-D4E3EB79DA8C}"/>
          </ac:picMkLst>
        </pc:picChg>
        <pc:picChg chg="add mod">
          <ac:chgData name="Umme Athiya" userId="e5715d5edd99958d" providerId="LiveId" clId="{0666F3B5-81F7-4D74-AAAC-8551FC526BA8}" dt="2023-11-13T01:37:39.652" v="833" actId="1076"/>
          <ac:picMkLst>
            <pc:docMk/>
            <pc:sldMk cId="2334437398" sldId="260"/>
            <ac:picMk id="5" creationId="{4F47791B-348A-B5B8-6912-A3220F0D98CA}"/>
          </ac:picMkLst>
        </pc:picChg>
        <pc:picChg chg="add mod">
          <ac:chgData name="Umme Athiya" userId="e5715d5edd99958d" providerId="LiveId" clId="{0666F3B5-81F7-4D74-AAAC-8551FC526BA8}" dt="2023-11-13T02:13:52.109" v="1059" actId="14100"/>
          <ac:picMkLst>
            <pc:docMk/>
            <pc:sldMk cId="2334437398" sldId="260"/>
            <ac:picMk id="11" creationId="{3BC621C8-0A4A-210D-BE51-53C0201836AA}"/>
          </ac:picMkLst>
        </pc:picChg>
        <pc:picChg chg="add mod">
          <ac:chgData name="Umme Athiya" userId="e5715d5edd99958d" providerId="LiveId" clId="{0666F3B5-81F7-4D74-AAAC-8551FC526BA8}" dt="2023-11-13T01:41:48.356" v="849" actId="1076"/>
          <ac:picMkLst>
            <pc:docMk/>
            <pc:sldMk cId="2334437398" sldId="260"/>
            <ac:picMk id="12" creationId="{DA616D0A-F988-358C-7094-1A7F9CA41128}"/>
          </ac:picMkLst>
        </pc:picChg>
        <pc:picChg chg="add mod">
          <ac:chgData name="Umme Athiya" userId="e5715d5edd99958d" providerId="LiveId" clId="{0666F3B5-81F7-4D74-AAAC-8551FC526BA8}" dt="2023-11-13T02:13:56.079" v="1060" actId="14100"/>
          <ac:picMkLst>
            <pc:docMk/>
            <pc:sldMk cId="2334437398" sldId="260"/>
            <ac:picMk id="18" creationId="{D9450CA7-6B88-9DC9-78DA-4636B831752A}"/>
          </ac:picMkLst>
        </pc:picChg>
        <pc:picChg chg="add mod">
          <ac:chgData name="Umme Athiya" userId="e5715d5edd99958d" providerId="LiveId" clId="{0666F3B5-81F7-4D74-AAAC-8551FC526BA8}" dt="2023-11-13T02:19:03.942" v="1105" actId="14100"/>
          <ac:picMkLst>
            <pc:docMk/>
            <pc:sldMk cId="2334437398" sldId="260"/>
            <ac:picMk id="19" creationId="{981D0381-CF11-91A2-9F5B-35503FE59B50}"/>
          </ac:picMkLst>
        </pc:picChg>
        <pc:picChg chg="del">
          <ac:chgData name="Umme Athiya" userId="e5715d5edd99958d" providerId="LiveId" clId="{0666F3B5-81F7-4D74-AAAC-8551FC526BA8}" dt="2023-11-13T01:28:29.594" v="820" actId="478"/>
          <ac:picMkLst>
            <pc:docMk/>
            <pc:sldMk cId="2334437398" sldId="260"/>
            <ac:picMk id="24" creationId="{12E7BDE2-70B0-7136-E2E3-91EBC0ECC1EF}"/>
          </ac:picMkLst>
        </pc:picChg>
        <pc:picChg chg="del">
          <ac:chgData name="Umme Athiya" userId="e5715d5edd99958d" providerId="LiveId" clId="{0666F3B5-81F7-4D74-AAAC-8551FC526BA8}" dt="2023-11-13T01:28:29.594" v="820" actId="478"/>
          <ac:picMkLst>
            <pc:docMk/>
            <pc:sldMk cId="2334437398" sldId="260"/>
            <ac:picMk id="29" creationId="{8718E456-C9A8-8A82-EDEE-DB0C66AF092E}"/>
          </ac:picMkLst>
        </pc:picChg>
        <pc:picChg chg="del">
          <ac:chgData name="Umme Athiya" userId="e5715d5edd99958d" providerId="LiveId" clId="{0666F3B5-81F7-4D74-AAAC-8551FC526BA8}" dt="2023-11-13T01:28:29.594" v="820" actId="478"/>
          <ac:picMkLst>
            <pc:docMk/>
            <pc:sldMk cId="2334437398" sldId="260"/>
            <ac:picMk id="2058" creationId="{C24F4518-5CC4-1942-C423-18E5AA409ADF}"/>
          </ac:picMkLst>
        </pc:picChg>
        <pc:picChg chg="del mod">
          <ac:chgData name="Umme Athiya" userId="e5715d5edd99958d" providerId="LiveId" clId="{0666F3B5-81F7-4D74-AAAC-8551FC526BA8}" dt="2023-11-13T01:38:21.840" v="836" actId="478"/>
          <ac:picMkLst>
            <pc:docMk/>
            <pc:sldMk cId="2334437398" sldId="260"/>
            <ac:picMk id="2062" creationId="{E791B14D-A958-3BBD-30D8-1E400B0BA922}"/>
          </ac:picMkLst>
        </pc:picChg>
        <pc:picChg chg="del">
          <ac:chgData name="Umme Athiya" userId="e5715d5edd99958d" providerId="LiveId" clId="{0666F3B5-81F7-4D74-AAAC-8551FC526BA8}" dt="2023-11-13T01:22:59.615" v="777" actId="478"/>
          <ac:picMkLst>
            <pc:docMk/>
            <pc:sldMk cId="2334437398" sldId="260"/>
            <ac:picMk id="2066" creationId="{74F3EA3B-D7E5-FAA5-DC1A-C50C9079D1EF}"/>
          </ac:picMkLst>
        </pc:picChg>
        <pc:picChg chg="mod">
          <ac:chgData name="Umme Athiya" userId="e5715d5edd99958d" providerId="LiveId" clId="{0666F3B5-81F7-4D74-AAAC-8551FC526BA8}" dt="2023-11-13T01:57:22.715" v="875" actId="1037"/>
          <ac:picMkLst>
            <pc:docMk/>
            <pc:sldMk cId="2334437398" sldId="260"/>
            <ac:picMk id="2072" creationId="{5D16B39F-6359-B6B0-9B75-9C94EEC0CD85}"/>
          </ac:picMkLst>
        </pc:picChg>
      </pc:sldChg>
      <pc:sldChg chg="new del">
        <pc:chgData name="Umme Athiya" userId="e5715d5edd99958d" providerId="LiveId" clId="{0666F3B5-81F7-4D74-AAAC-8551FC526BA8}" dt="2023-11-13T00:59:08.370" v="701" actId="680"/>
        <pc:sldMkLst>
          <pc:docMk/>
          <pc:sldMk cId="2672685355" sldId="260"/>
        </pc:sldMkLst>
      </pc:sldChg>
      <pc:sldChg chg="addSp delSp modSp new mod">
        <pc:chgData name="Umme Athiya" userId="e5715d5edd99958d" providerId="LiveId" clId="{0666F3B5-81F7-4D74-AAAC-8551FC526BA8}" dt="2023-11-13T06:21:02.078" v="2359" actId="1076"/>
        <pc:sldMkLst>
          <pc:docMk/>
          <pc:sldMk cId="3148819453" sldId="261"/>
        </pc:sldMkLst>
        <pc:spChg chg="add mod">
          <ac:chgData name="Umme Athiya" userId="e5715d5edd99958d" providerId="LiveId" clId="{0666F3B5-81F7-4D74-AAAC-8551FC526BA8}" dt="2023-11-13T04:17:08.276" v="1830" actId="14100"/>
          <ac:spMkLst>
            <pc:docMk/>
            <pc:sldMk cId="3148819453" sldId="261"/>
            <ac:spMk id="2" creationId="{93BC76F4-42CE-737E-C619-6541FD1AB2A2}"/>
          </ac:spMkLst>
        </pc:spChg>
        <pc:spChg chg="del">
          <ac:chgData name="Umme Athiya" userId="e5715d5edd99958d" providerId="LiveId" clId="{0666F3B5-81F7-4D74-AAAC-8551FC526BA8}" dt="2023-11-13T01:58:08.242" v="877" actId="478"/>
          <ac:spMkLst>
            <pc:docMk/>
            <pc:sldMk cId="3148819453" sldId="261"/>
            <ac:spMk id="2" creationId="{B05BEE7F-8D39-BA11-492C-DFB5256DC502}"/>
          </ac:spMkLst>
        </pc:spChg>
        <pc:spChg chg="del">
          <ac:chgData name="Umme Athiya" userId="e5715d5edd99958d" providerId="LiveId" clId="{0666F3B5-81F7-4D74-AAAC-8551FC526BA8}" dt="2023-11-13T01:58:08.242" v="877" actId="478"/>
          <ac:spMkLst>
            <pc:docMk/>
            <pc:sldMk cId="3148819453" sldId="261"/>
            <ac:spMk id="3" creationId="{6B48E5CC-FB43-49C2-94B6-27DE33721D60}"/>
          </ac:spMkLst>
        </pc:spChg>
        <pc:spChg chg="add mod">
          <ac:chgData name="Umme Athiya" userId="e5715d5edd99958d" providerId="LiveId" clId="{0666F3B5-81F7-4D74-AAAC-8551FC526BA8}" dt="2023-11-13T04:17:02.347" v="1829" actId="14100"/>
          <ac:spMkLst>
            <pc:docMk/>
            <pc:sldMk cId="3148819453" sldId="261"/>
            <ac:spMk id="3" creationId="{A64A7BC1-53AF-D5A0-00EF-87F0DAA44EA2}"/>
          </ac:spMkLst>
        </pc:spChg>
        <pc:spChg chg="add mod">
          <ac:chgData name="Umme Athiya" userId="e5715d5edd99958d" providerId="LiveId" clId="{0666F3B5-81F7-4D74-AAAC-8551FC526BA8}" dt="2023-11-13T04:27:16.223" v="2042" actId="1076"/>
          <ac:spMkLst>
            <pc:docMk/>
            <pc:sldMk cId="3148819453" sldId="261"/>
            <ac:spMk id="4" creationId="{17C1C7A6-B477-B9D2-D5F9-A35E9F92B925}"/>
          </ac:spMkLst>
        </pc:spChg>
        <pc:spChg chg="add mod">
          <ac:chgData name="Umme Athiya" userId="e5715d5edd99958d" providerId="LiveId" clId="{0666F3B5-81F7-4D74-AAAC-8551FC526BA8}" dt="2023-11-13T03:59:26.178" v="1588" actId="14100"/>
          <ac:spMkLst>
            <pc:docMk/>
            <pc:sldMk cId="3148819453" sldId="261"/>
            <ac:spMk id="6" creationId="{6DDB64CE-B4FA-5C02-E775-CA287B16DA35}"/>
          </ac:spMkLst>
        </pc:spChg>
        <pc:spChg chg="add mod">
          <ac:chgData name="Umme Athiya" userId="e5715d5edd99958d" providerId="LiveId" clId="{0666F3B5-81F7-4D74-AAAC-8551FC526BA8}" dt="2023-11-13T04:02:29.026" v="1621" actId="207"/>
          <ac:spMkLst>
            <pc:docMk/>
            <pc:sldMk cId="3148819453" sldId="261"/>
            <ac:spMk id="7" creationId="{4998E1EF-9A86-DA45-A907-CAE7178C9EEA}"/>
          </ac:spMkLst>
        </pc:spChg>
        <pc:spChg chg="add mod">
          <ac:chgData name="Umme Athiya" userId="e5715d5edd99958d" providerId="LiveId" clId="{0666F3B5-81F7-4D74-AAAC-8551FC526BA8}" dt="2023-11-13T02:20:15.139" v="1111" actId="1076"/>
          <ac:spMkLst>
            <pc:docMk/>
            <pc:sldMk cId="3148819453" sldId="261"/>
            <ac:spMk id="8" creationId="{BC1E9DC3-EEB1-6BAD-A347-1C1DAB3F2C10}"/>
          </ac:spMkLst>
        </pc:spChg>
        <pc:spChg chg="add mod">
          <ac:chgData name="Umme Athiya" userId="e5715d5edd99958d" providerId="LiveId" clId="{0666F3B5-81F7-4D74-AAAC-8551FC526BA8}" dt="2023-11-13T04:02:17.820" v="1620" actId="207"/>
          <ac:spMkLst>
            <pc:docMk/>
            <pc:sldMk cId="3148819453" sldId="261"/>
            <ac:spMk id="9" creationId="{0AE75FDF-1547-1A95-2311-2A82C98C243F}"/>
          </ac:spMkLst>
        </pc:spChg>
        <pc:spChg chg="add mod">
          <ac:chgData name="Umme Athiya" userId="e5715d5edd99958d" providerId="LiveId" clId="{0666F3B5-81F7-4D74-AAAC-8551FC526BA8}" dt="2023-11-13T05:18:05.736" v="2263" actId="1035"/>
          <ac:spMkLst>
            <pc:docMk/>
            <pc:sldMk cId="3148819453" sldId="261"/>
            <ac:spMk id="10" creationId="{DDE3CC39-5F78-31FC-D5BA-614A6B9C174B}"/>
          </ac:spMkLst>
        </pc:spChg>
        <pc:spChg chg="add mod">
          <ac:chgData name="Umme Athiya" userId="e5715d5edd99958d" providerId="LiveId" clId="{0666F3B5-81F7-4D74-AAAC-8551FC526BA8}" dt="2023-11-13T05:18:01.204" v="2261" actId="1035"/>
          <ac:spMkLst>
            <pc:docMk/>
            <pc:sldMk cId="3148819453" sldId="261"/>
            <ac:spMk id="11" creationId="{0F34967D-A4A6-B0E9-C4F4-7A6041757379}"/>
          </ac:spMkLst>
        </pc:spChg>
        <pc:spChg chg="add mod">
          <ac:chgData name="Umme Athiya" userId="e5715d5edd99958d" providerId="LiveId" clId="{0666F3B5-81F7-4D74-AAAC-8551FC526BA8}" dt="2023-11-13T04:26:43.242" v="2027" actId="14100"/>
          <ac:spMkLst>
            <pc:docMk/>
            <pc:sldMk cId="3148819453" sldId="261"/>
            <ac:spMk id="12" creationId="{DC6EBBF7-D51A-A783-DD4D-93FF851629F2}"/>
          </ac:spMkLst>
        </pc:spChg>
        <pc:spChg chg="add mod">
          <ac:chgData name="Umme Athiya" userId="e5715d5edd99958d" providerId="LiveId" clId="{0666F3B5-81F7-4D74-AAAC-8551FC526BA8}" dt="2023-11-13T05:16:00.291" v="2252" actId="14100"/>
          <ac:spMkLst>
            <pc:docMk/>
            <pc:sldMk cId="3148819453" sldId="261"/>
            <ac:spMk id="13" creationId="{D824C610-351A-4633-E633-DBB89F5C9320}"/>
          </ac:spMkLst>
        </pc:spChg>
        <pc:spChg chg="add del mod">
          <ac:chgData name="Umme Athiya" userId="e5715d5edd99958d" providerId="LiveId" clId="{0666F3B5-81F7-4D74-AAAC-8551FC526BA8}" dt="2023-11-13T04:03:39.035" v="1636"/>
          <ac:spMkLst>
            <pc:docMk/>
            <pc:sldMk cId="3148819453" sldId="261"/>
            <ac:spMk id="14" creationId="{4E29BF29-CCA5-0B15-35D3-455083F1C693}"/>
          </ac:spMkLst>
        </pc:spChg>
        <pc:spChg chg="add mod">
          <ac:chgData name="Umme Athiya" userId="e5715d5edd99958d" providerId="LiveId" clId="{0666F3B5-81F7-4D74-AAAC-8551FC526BA8}" dt="2023-11-13T04:26:54.976" v="2041" actId="14100"/>
          <ac:spMkLst>
            <pc:docMk/>
            <pc:sldMk cId="3148819453" sldId="261"/>
            <ac:spMk id="15" creationId="{AF583842-1740-4B3E-41B3-641216A27461}"/>
          </ac:spMkLst>
        </pc:spChg>
        <pc:spChg chg="add mod">
          <ac:chgData name="Umme Athiya" userId="e5715d5edd99958d" providerId="LiveId" clId="{0666F3B5-81F7-4D74-AAAC-8551FC526BA8}" dt="2023-11-13T05:17:38.452" v="2255" actId="14100"/>
          <ac:spMkLst>
            <pc:docMk/>
            <pc:sldMk cId="3148819453" sldId="261"/>
            <ac:spMk id="16" creationId="{7C1E0DF3-0BA3-0DDC-3FD5-2DF438ECC221}"/>
          </ac:spMkLst>
        </pc:spChg>
        <pc:spChg chg="add mod">
          <ac:chgData name="Umme Athiya" userId="e5715d5edd99958d" providerId="LiveId" clId="{0666F3B5-81F7-4D74-AAAC-8551FC526BA8}" dt="2023-11-13T04:10:34.505" v="1756" actId="1076"/>
          <ac:spMkLst>
            <pc:docMk/>
            <pc:sldMk cId="3148819453" sldId="261"/>
            <ac:spMk id="17" creationId="{771032B7-2771-A2E4-07EE-45F44AE051F9}"/>
          </ac:spMkLst>
        </pc:spChg>
        <pc:spChg chg="add mod">
          <ac:chgData name="Umme Athiya" userId="e5715d5edd99958d" providerId="LiveId" clId="{0666F3B5-81F7-4D74-AAAC-8551FC526BA8}" dt="2023-11-13T05:17:51.972" v="2257" actId="1035"/>
          <ac:spMkLst>
            <pc:docMk/>
            <pc:sldMk cId="3148819453" sldId="261"/>
            <ac:spMk id="18" creationId="{8FDDFA80-0B0C-E356-EA1E-6834479FDBB2}"/>
          </ac:spMkLst>
        </pc:spChg>
        <pc:spChg chg="add mod">
          <ac:chgData name="Umme Athiya" userId="e5715d5edd99958d" providerId="LiveId" clId="{0666F3B5-81F7-4D74-AAAC-8551FC526BA8}" dt="2023-11-13T05:17:55.875" v="2259" actId="1035"/>
          <ac:spMkLst>
            <pc:docMk/>
            <pc:sldMk cId="3148819453" sldId="261"/>
            <ac:spMk id="19" creationId="{4212F7CF-8412-7BEC-10DC-ACFF1873EB8D}"/>
          </ac:spMkLst>
        </pc:spChg>
        <pc:spChg chg="add mod">
          <ac:chgData name="Umme Athiya" userId="e5715d5edd99958d" providerId="LiveId" clId="{0666F3B5-81F7-4D74-AAAC-8551FC526BA8}" dt="2023-11-13T04:16:38.661" v="1828" actId="207"/>
          <ac:spMkLst>
            <pc:docMk/>
            <pc:sldMk cId="3148819453" sldId="261"/>
            <ac:spMk id="20" creationId="{8C49E761-C44B-51DC-C482-4B0A76DA5103}"/>
          </ac:spMkLst>
        </pc:spChg>
        <pc:spChg chg="add mod">
          <ac:chgData name="Umme Athiya" userId="e5715d5edd99958d" providerId="LiveId" clId="{0666F3B5-81F7-4D74-AAAC-8551FC526BA8}" dt="2023-11-13T04:26:48.299" v="2040" actId="20577"/>
          <ac:spMkLst>
            <pc:docMk/>
            <pc:sldMk cId="3148819453" sldId="261"/>
            <ac:spMk id="21" creationId="{44CDE590-ABFE-76EF-1012-B633790FEBC1}"/>
          </ac:spMkLst>
        </pc:spChg>
        <pc:spChg chg="add del mod">
          <ac:chgData name="Umme Athiya" userId="e5715d5edd99958d" providerId="LiveId" clId="{0666F3B5-81F7-4D74-AAAC-8551FC526BA8}" dt="2023-11-13T04:27:35.614" v="2043" actId="478"/>
          <ac:spMkLst>
            <pc:docMk/>
            <pc:sldMk cId="3148819453" sldId="261"/>
            <ac:spMk id="22" creationId="{A40B908B-63F1-E734-D197-5CDFFDF4CC9C}"/>
          </ac:spMkLst>
        </pc:spChg>
        <pc:spChg chg="del">
          <ac:chgData name="Umme Athiya" userId="e5715d5edd99958d" providerId="LiveId" clId="{0666F3B5-81F7-4D74-AAAC-8551FC526BA8}" dt="2023-11-13T04:20:36.423" v="1854"/>
          <ac:spMkLst>
            <pc:docMk/>
            <pc:sldMk cId="3148819453" sldId="261"/>
            <ac:spMk id="23" creationId="{7DC73982-1BDD-E285-909C-62B49E65FF9E}"/>
          </ac:spMkLst>
        </pc:spChg>
        <pc:spChg chg="add mod">
          <ac:chgData name="Umme Athiya" userId="e5715d5edd99958d" providerId="LiveId" clId="{0666F3B5-81F7-4D74-AAAC-8551FC526BA8}" dt="2023-11-13T05:53:37.644" v="2280"/>
          <ac:spMkLst>
            <pc:docMk/>
            <pc:sldMk cId="3148819453" sldId="261"/>
            <ac:spMk id="24" creationId="{6F1A7D3E-E689-2B90-B98B-D35FB5284A21}"/>
          </ac:spMkLst>
        </pc:spChg>
        <pc:spChg chg="add mod">
          <ac:chgData name="Umme Athiya" userId="e5715d5edd99958d" providerId="LiveId" clId="{0666F3B5-81F7-4D74-AAAC-8551FC526BA8}" dt="2023-11-13T04:32:21.692" v="2179" actId="20577"/>
          <ac:spMkLst>
            <pc:docMk/>
            <pc:sldMk cId="3148819453" sldId="261"/>
            <ac:spMk id="25" creationId="{02C59719-E305-7137-E833-7A3E3917A00A}"/>
          </ac:spMkLst>
        </pc:spChg>
        <pc:spChg chg="add mod">
          <ac:chgData name="Umme Athiya" userId="e5715d5edd99958d" providerId="LiveId" clId="{0666F3B5-81F7-4D74-AAAC-8551FC526BA8}" dt="2023-11-13T04:36:21.070" v="2214" actId="1076"/>
          <ac:spMkLst>
            <pc:docMk/>
            <pc:sldMk cId="3148819453" sldId="261"/>
            <ac:spMk id="26" creationId="{112E523F-E0A5-9F47-5364-04447DBC842D}"/>
          </ac:spMkLst>
        </pc:spChg>
        <pc:spChg chg="add mod">
          <ac:chgData name="Umme Athiya" userId="e5715d5edd99958d" providerId="LiveId" clId="{0666F3B5-81F7-4D74-AAAC-8551FC526BA8}" dt="2023-11-13T05:18:11.823" v="2264" actId="1036"/>
          <ac:spMkLst>
            <pc:docMk/>
            <pc:sldMk cId="3148819453" sldId="261"/>
            <ac:spMk id="27" creationId="{E2EA77B8-6952-DF06-CC95-00A5C654C870}"/>
          </ac:spMkLst>
        </pc:spChg>
        <pc:spChg chg="add mod">
          <ac:chgData name="Umme Athiya" userId="e5715d5edd99958d" providerId="LiveId" clId="{0666F3B5-81F7-4D74-AAAC-8551FC526BA8}" dt="2023-11-13T05:15:45.029" v="2251" actId="20577"/>
          <ac:spMkLst>
            <pc:docMk/>
            <pc:sldMk cId="3148819453" sldId="261"/>
            <ac:spMk id="28" creationId="{948B5E9C-CFB4-2362-D999-93C623521A69}"/>
          </ac:spMkLst>
        </pc:spChg>
        <pc:spChg chg="add mod">
          <ac:chgData name="Umme Athiya" userId="e5715d5edd99958d" providerId="LiveId" clId="{0666F3B5-81F7-4D74-AAAC-8551FC526BA8}" dt="2023-11-13T05:38:12.981" v="2273" actId="207"/>
          <ac:spMkLst>
            <pc:docMk/>
            <pc:sldMk cId="3148819453" sldId="261"/>
            <ac:spMk id="29" creationId="{88A369ED-4371-BB28-0190-5AE17DB25F49}"/>
          </ac:spMkLst>
        </pc:spChg>
        <pc:spChg chg="del">
          <ac:chgData name="Umme Athiya" userId="e5715d5edd99958d" providerId="LiveId" clId="{0666F3B5-81F7-4D74-AAAC-8551FC526BA8}" dt="2023-11-13T05:53:37.644" v="2280"/>
          <ac:spMkLst>
            <pc:docMk/>
            <pc:sldMk cId="3148819453" sldId="261"/>
            <ac:spMk id="30" creationId="{5ADB04FB-BE78-5ABC-CE83-870F71B85469}"/>
          </ac:spMkLst>
        </pc:spChg>
        <pc:spChg chg="mod">
          <ac:chgData name="Umme Athiya" userId="e5715d5edd99958d" providerId="LiveId" clId="{0666F3B5-81F7-4D74-AAAC-8551FC526BA8}" dt="2023-11-13T06:21:02.078" v="2359" actId="1076"/>
          <ac:spMkLst>
            <pc:docMk/>
            <pc:sldMk cId="3148819453" sldId="261"/>
            <ac:spMk id="31" creationId="{88AF9F72-EC65-0BB8-1BCB-AE0F8BF42745}"/>
          </ac:spMkLst>
        </pc:spChg>
        <pc:picChg chg="add mod">
          <ac:chgData name="Umme Athiya" userId="e5715d5edd99958d" providerId="LiveId" clId="{0666F3B5-81F7-4D74-AAAC-8551FC526BA8}" dt="2023-11-13T02:18:12.561" v="1098" actId="14100"/>
          <ac:picMkLst>
            <pc:docMk/>
            <pc:sldMk cId="3148819453" sldId="261"/>
            <ac:picMk id="5" creationId="{E1C321F9-1BFE-98C5-6E36-E94146A34ECB}"/>
          </ac:picMkLst>
        </pc:picChg>
      </pc:sldChg>
      <pc:sldChg chg="addSp delSp modSp new mod">
        <pc:chgData name="Umme Athiya" userId="e5715d5edd99958d" providerId="LiveId" clId="{0666F3B5-81F7-4D74-AAAC-8551FC526BA8}" dt="2023-11-13T06:30:48.675" v="2383" actId="1036"/>
        <pc:sldMkLst>
          <pc:docMk/>
          <pc:sldMk cId="3563291897" sldId="262"/>
        </pc:sldMkLst>
        <pc:spChg chg="del">
          <ac:chgData name="Umme Athiya" userId="e5715d5edd99958d" providerId="LiveId" clId="{0666F3B5-81F7-4D74-AAAC-8551FC526BA8}" dt="2023-11-13T04:20:36.423" v="1854"/>
          <ac:spMkLst>
            <pc:docMk/>
            <pc:sldMk cId="3563291897" sldId="262"/>
            <ac:spMk id="2" creationId="{1D446EBE-0AE3-BCC9-D192-2DBAED06CA40}"/>
          </ac:spMkLst>
        </pc:spChg>
        <pc:spChg chg="del">
          <ac:chgData name="Umme Athiya" userId="e5715d5edd99958d" providerId="LiveId" clId="{0666F3B5-81F7-4D74-AAAC-8551FC526BA8}" dt="2023-11-13T02:00:12.756" v="935" actId="478"/>
          <ac:spMkLst>
            <pc:docMk/>
            <pc:sldMk cId="3563291897" sldId="262"/>
            <ac:spMk id="2" creationId="{F83CDA5A-03D2-073C-1495-D0F09525D79A}"/>
          </ac:spMkLst>
        </pc:spChg>
        <pc:spChg chg="del">
          <ac:chgData name="Umme Athiya" userId="e5715d5edd99958d" providerId="LiveId" clId="{0666F3B5-81F7-4D74-AAAC-8551FC526BA8}" dt="2023-11-13T02:00:09.850" v="934" actId="478"/>
          <ac:spMkLst>
            <pc:docMk/>
            <pc:sldMk cId="3563291897" sldId="262"/>
            <ac:spMk id="3" creationId="{4FEDA87A-A0F9-765B-84E8-DCFDE117B0C4}"/>
          </ac:spMkLst>
        </pc:spChg>
        <pc:spChg chg="add mod">
          <ac:chgData name="Umme Athiya" userId="e5715d5edd99958d" providerId="LiveId" clId="{0666F3B5-81F7-4D74-AAAC-8551FC526BA8}" dt="2023-11-13T05:53:37.644" v="2280"/>
          <ac:spMkLst>
            <pc:docMk/>
            <pc:sldMk cId="3563291897" sldId="262"/>
            <ac:spMk id="3" creationId="{8AA02580-1637-13FA-3C61-BC7C2B6B3512}"/>
          </ac:spMkLst>
        </pc:spChg>
        <pc:spChg chg="add del mod">
          <ac:chgData name="Umme Athiya" userId="e5715d5edd99958d" providerId="LiveId" clId="{0666F3B5-81F7-4D74-AAAC-8551FC526BA8}" dt="2023-11-13T02:00:05.910" v="933" actId="478"/>
          <ac:spMkLst>
            <pc:docMk/>
            <pc:sldMk cId="3563291897" sldId="262"/>
            <ac:spMk id="4" creationId="{4568204B-0760-C214-A0CE-1E98C8DA6724}"/>
          </ac:spMkLst>
        </pc:spChg>
        <pc:spChg chg="del">
          <ac:chgData name="Umme Athiya" userId="e5715d5edd99958d" providerId="LiveId" clId="{0666F3B5-81F7-4D74-AAAC-8551FC526BA8}" dt="2023-11-13T05:53:37.644" v="2280"/>
          <ac:spMkLst>
            <pc:docMk/>
            <pc:sldMk cId="3563291897" sldId="262"/>
            <ac:spMk id="4" creationId="{C400C429-8648-86EB-FC07-B761240C8BD6}"/>
          </ac:spMkLst>
        </pc:spChg>
        <pc:spChg chg="mod">
          <ac:chgData name="Umme Athiya" userId="e5715d5edd99958d" providerId="LiveId" clId="{0666F3B5-81F7-4D74-AAAC-8551FC526BA8}" dt="2023-11-13T06:30:48.675" v="2383" actId="1036"/>
          <ac:spMkLst>
            <pc:docMk/>
            <pc:sldMk cId="3563291897" sldId="262"/>
            <ac:spMk id="5" creationId="{17A73E4E-72AA-5F75-754A-3DAF83E1C1FD}"/>
          </ac:spMkLst>
        </pc:spChg>
        <pc:spChg chg="add del mod">
          <ac:chgData name="Umme Athiya" userId="e5715d5edd99958d" providerId="LiveId" clId="{0666F3B5-81F7-4D74-AAAC-8551FC526BA8}" dt="2023-11-13T02:00:05.910" v="933" actId="478"/>
          <ac:spMkLst>
            <pc:docMk/>
            <pc:sldMk cId="3563291897" sldId="262"/>
            <ac:spMk id="5" creationId="{348ECD16-0FAB-2DED-5E2B-C6C6C206030C}"/>
          </ac:spMkLst>
        </pc:spChg>
        <pc:spChg chg="add del mod">
          <ac:chgData name="Umme Athiya" userId="e5715d5edd99958d" providerId="LiveId" clId="{0666F3B5-81F7-4D74-AAAC-8551FC526BA8}" dt="2023-11-13T02:02:47.348" v="952"/>
          <ac:spMkLst>
            <pc:docMk/>
            <pc:sldMk cId="3563291897" sldId="262"/>
            <ac:spMk id="6" creationId="{C8AE58C4-2259-8722-D5D6-E6D50C03E0D8}"/>
          </ac:spMkLst>
        </pc:spChg>
        <pc:spChg chg="add mod">
          <ac:chgData name="Umme Athiya" userId="e5715d5edd99958d" providerId="LiveId" clId="{0666F3B5-81F7-4D74-AAAC-8551FC526BA8}" dt="2023-11-13T02:03:13.279" v="964" actId="1076"/>
          <ac:spMkLst>
            <pc:docMk/>
            <pc:sldMk cId="3563291897" sldId="262"/>
            <ac:spMk id="7" creationId="{27C7521D-E661-84A5-C95C-183B67E60806}"/>
          </ac:spMkLst>
        </pc:spChg>
        <pc:picChg chg="add mod">
          <ac:chgData name="Umme Athiya" userId="e5715d5edd99958d" providerId="LiveId" clId="{0666F3B5-81F7-4D74-AAAC-8551FC526BA8}" dt="2023-11-13T02:18:20.248" v="1100" actId="14100"/>
          <ac:picMkLst>
            <pc:docMk/>
            <pc:sldMk cId="3563291897" sldId="262"/>
            <ac:picMk id="8" creationId="{4E83D3A3-369D-BAF5-8937-ABE62B9B0EF0}"/>
          </ac:picMkLst>
        </pc:picChg>
      </pc:sldChg>
      <pc:sldChg chg="addSp delSp modSp new mod ord">
        <pc:chgData name="Umme Athiya" userId="e5715d5edd99958d" providerId="LiveId" clId="{0666F3B5-81F7-4D74-AAAC-8551FC526BA8}" dt="2023-11-13T06:29:49.151" v="2371" actId="1076"/>
        <pc:sldMkLst>
          <pc:docMk/>
          <pc:sldMk cId="412205875" sldId="263"/>
        </pc:sldMkLst>
        <pc:spChg chg="del">
          <ac:chgData name="Umme Athiya" userId="e5715d5edd99958d" providerId="LiveId" clId="{0666F3B5-81F7-4D74-AAAC-8551FC526BA8}" dt="2023-11-13T02:03:41.713" v="969" actId="478"/>
          <ac:spMkLst>
            <pc:docMk/>
            <pc:sldMk cId="412205875" sldId="263"/>
            <ac:spMk id="2" creationId="{01641DE9-3CDD-9A28-5E21-34F4753C9EA7}"/>
          </ac:spMkLst>
        </pc:spChg>
        <pc:spChg chg="del">
          <ac:chgData name="Umme Athiya" userId="e5715d5edd99958d" providerId="LiveId" clId="{0666F3B5-81F7-4D74-AAAC-8551FC526BA8}" dt="2023-11-13T04:20:36.423" v="1854"/>
          <ac:spMkLst>
            <pc:docMk/>
            <pc:sldMk cId="412205875" sldId="263"/>
            <ac:spMk id="2" creationId="{704665DC-EFCD-E4B1-D240-590CDAFC6579}"/>
          </ac:spMkLst>
        </pc:spChg>
        <pc:spChg chg="add mod">
          <ac:chgData name="Umme Athiya" userId="e5715d5edd99958d" providerId="LiveId" clId="{0666F3B5-81F7-4D74-AAAC-8551FC526BA8}" dt="2023-11-13T05:53:37.644" v="2280"/>
          <ac:spMkLst>
            <pc:docMk/>
            <pc:sldMk cId="412205875" sldId="263"/>
            <ac:spMk id="3" creationId="{6ABFD3F4-BD26-2A84-A943-22342A3DB174}"/>
          </ac:spMkLst>
        </pc:spChg>
        <pc:spChg chg="del">
          <ac:chgData name="Umme Athiya" userId="e5715d5edd99958d" providerId="LiveId" clId="{0666F3B5-81F7-4D74-AAAC-8551FC526BA8}" dt="2023-11-13T02:03:43.191" v="970" actId="478"/>
          <ac:spMkLst>
            <pc:docMk/>
            <pc:sldMk cId="412205875" sldId="263"/>
            <ac:spMk id="3" creationId="{C9FF43F0-88DD-A3C4-C5DA-1C5A6D70302B}"/>
          </ac:spMkLst>
        </pc:spChg>
        <pc:spChg chg="add mod">
          <ac:chgData name="Umme Athiya" userId="e5715d5edd99958d" providerId="LiveId" clId="{0666F3B5-81F7-4D74-AAAC-8551FC526BA8}" dt="2023-11-13T02:04:00.842" v="989" actId="1076"/>
          <ac:spMkLst>
            <pc:docMk/>
            <pc:sldMk cId="412205875" sldId="263"/>
            <ac:spMk id="4" creationId="{4E0E94F4-0F53-A7F7-ABBC-5149D294DA09}"/>
          </ac:spMkLst>
        </pc:spChg>
        <pc:spChg chg="del">
          <ac:chgData name="Umme Athiya" userId="e5715d5edd99958d" providerId="LiveId" clId="{0666F3B5-81F7-4D74-AAAC-8551FC526BA8}" dt="2023-11-13T05:53:37.644" v="2280"/>
          <ac:spMkLst>
            <pc:docMk/>
            <pc:sldMk cId="412205875" sldId="263"/>
            <ac:spMk id="6" creationId="{65F704BE-33AC-3B85-7475-511B112A0799}"/>
          </ac:spMkLst>
        </pc:spChg>
        <pc:spChg chg="mod">
          <ac:chgData name="Umme Athiya" userId="e5715d5edd99958d" providerId="LiveId" clId="{0666F3B5-81F7-4D74-AAAC-8551FC526BA8}" dt="2023-11-13T06:29:49.151" v="2371" actId="1076"/>
          <ac:spMkLst>
            <pc:docMk/>
            <pc:sldMk cId="412205875" sldId="263"/>
            <ac:spMk id="7" creationId="{4F50063D-28F9-0C1C-2A4C-A7ADBDB43F20}"/>
          </ac:spMkLst>
        </pc:spChg>
        <pc:picChg chg="add mod">
          <ac:chgData name="Umme Athiya" userId="e5715d5edd99958d" providerId="LiveId" clId="{0666F3B5-81F7-4D74-AAAC-8551FC526BA8}" dt="2023-11-13T02:18:26.059" v="1101" actId="14100"/>
          <ac:picMkLst>
            <pc:docMk/>
            <pc:sldMk cId="412205875" sldId="263"/>
            <ac:picMk id="5" creationId="{7C4AFADC-EC12-8D96-0C28-99BF6C2D55CE}"/>
          </ac:picMkLst>
        </pc:picChg>
      </pc:sldChg>
      <pc:sldChg chg="addSp delSp add del setBg delDesignElem">
        <pc:chgData name="Umme Athiya" userId="e5715d5edd99958d" providerId="LiveId" clId="{0666F3B5-81F7-4D74-AAAC-8551FC526BA8}" dt="2023-11-13T02:08:05.729" v="992"/>
        <pc:sldMkLst>
          <pc:docMk/>
          <pc:sldMk cId="354384024" sldId="264"/>
        </pc:sldMkLst>
        <pc:spChg chg="add del">
          <ac:chgData name="Umme Athiya" userId="e5715d5edd99958d" providerId="LiveId" clId="{0666F3B5-81F7-4D74-AAAC-8551FC526BA8}" dt="2023-11-13T02:08:05.729" v="992"/>
          <ac:spMkLst>
            <pc:docMk/>
            <pc:sldMk cId="354384024" sldId="264"/>
            <ac:spMk id="9" creationId="{B1C3281D-A46F-4842-9340-4CBC29E1B260}"/>
          </ac:spMkLst>
        </pc:spChg>
        <pc:cxnChg chg="add del">
          <ac:chgData name="Umme Athiya" userId="e5715d5edd99958d" providerId="LiveId" clId="{0666F3B5-81F7-4D74-AAAC-8551FC526BA8}" dt="2023-11-13T02:08:05.729" v="992"/>
          <ac:cxnSpMkLst>
            <pc:docMk/>
            <pc:sldMk cId="354384024" sldId="264"/>
            <ac:cxnSpMk id="11" creationId="{313FECB8-44EE-4A45-9F7B-66ECF1C3C888}"/>
          </ac:cxnSpMkLst>
        </pc:cxnChg>
      </pc:sldChg>
      <pc:sldChg chg="addSp delSp modSp new mod ord">
        <pc:chgData name="Umme Athiya" userId="e5715d5edd99958d" providerId="LiveId" clId="{0666F3B5-81F7-4D74-AAAC-8551FC526BA8}" dt="2023-11-13T08:34:01.345" v="2581" actId="1076"/>
        <pc:sldMkLst>
          <pc:docMk/>
          <pc:sldMk cId="911198046" sldId="264"/>
        </pc:sldMkLst>
        <pc:spChg chg="del">
          <ac:chgData name="Umme Athiya" userId="e5715d5edd99958d" providerId="LiveId" clId="{0666F3B5-81F7-4D74-AAAC-8551FC526BA8}" dt="2023-11-13T02:14:40.105" v="1071" actId="478"/>
          <ac:spMkLst>
            <pc:docMk/>
            <pc:sldMk cId="911198046" sldId="264"/>
            <ac:spMk id="2" creationId="{40F11B96-3361-1A96-5009-7ACA39679147}"/>
          </ac:spMkLst>
        </pc:spChg>
        <pc:spChg chg="del">
          <ac:chgData name="Umme Athiya" userId="e5715d5edd99958d" providerId="LiveId" clId="{0666F3B5-81F7-4D74-AAAC-8551FC526BA8}" dt="2023-11-13T04:20:36.423" v="1854"/>
          <ac:spMkLst>
            <pc:docMk/>
            <pc:sldMk cId="911198046" sldId="264"/>
            <ac:spMk id="2" creationId="{56621073-3390-AA5C-6E1E-BC0EBB89D009}"/>
          </ac:spMkLst>
        </pc:spChg>
        <pc:spChg chg="add mod">
          <ac:chgData name="Umme Athiya" userId="e5715d5edd99958d" providerId="LiveId" clId="{0666F3B5-81F7-4D74-AAAC-8551FC526BA8}" dt="2023-11-13T05:53:37.644" v="2280"/>
          <ac:spMkLst>
            <pc:docMk/>
            <pc:sldMk cId="911198046" sldId="264"/>
            <ac:spMk id="3" creationId="{88915958-F470-33B3-2FB8-00DCE68D90AD}"/>
          </ac:spMkLst>
        </pc:spChg>
        <pc:spChg chg="del">
          <ac:chgData name="Umme Athiya" userId="e5715d5edd99958d" providerId="LiveId" clId="{0666F3B5-81F7-4D74-AAAC-8551FC526BA8}" dt="2023-11-13T02:14:40.105" v="1071" actId="478"/>
          <ac:spMkLst>
            <pc:docMk/>
            <pc:sldMk cId="911198046" sldId="264"/>
            <ac:spMk id="3" creationId="{BD756CA6-DA7B-AD31-BE8A-ACA6463C3FB8}"/>
          </ac:spMkLst>
        </pc:spChg>
        <pc:spChg chg="add mod">
          <ac:chgData name="Umme Athiya" userId="e5715d5edd99958d" providerId="LiveId" clId="{0666F3B5-81F7-4D74-AAAC-8551FC526BA8}" dt="2023-11-13T02:14:54.401" v="1085" actId="20577"/>
          <ac:spMkLst>
            <pc:docMk/>
            <pc:sldMk cId="911198046" sldId="264"/>
            <ac:spMk id="4" creationId="{21A3036A-F7E6-DB09-6C15-505F8EDF25B6}"/>
          </ac:spMkLst>
        </pc:spChg>
        <pc:spChg chg="del">
          <ac:chgData name="Umme Athiya" userId="e5715d5edd99958d" providerId="LiveId" clId="{0666F3B5-81F7-4D74-AAAC-8551FC526BA8}" dt="2023-11-13T05:53:37.644" v="2280"/>
          <ac:spMkLst>
            <pc:docMk/>
            <pc:sldMk cId="911198046" sldId="264"/>
            <ac:spMk id="6" creationId="{22EB371A-82E9-DF1E-2CAC-342499B0F5FC}"/>
          </ac:spMkLst>
        </pc:spChg>
        <pc:spChg chg="mod">
          <ac:chgData name="Umme Athiya" userId="e5715d5edd99958d" providerId="LiveId" clId="{0666F3B5-81F7-4D74-AAAC-8551FC526BA8}" dt="2023-11-13T06:25:21.018" v="2366" actId="1076"/>
          <ac:spMkLst>
            <pc:docMk/>
            <pc:sldMk cId="911198046" sldId="264"/>
            <ac:spMk id="7" creationId="{6E76E067-A927-D16E-EE58-60A82A1D7021}"/>
          </ac:spMkLst>
        </pc:spChg>
        <pc:spChg chg="add mod">
          <ac:chgData name="Umme Athiya" userId="e5715d5edd99958d" providerId="LiveId" clId="{0666F3B5-81F7-4D74-AAAC-8551FC526BA8}" dt="2023-11-13T06:27:23.850" v="2367" actId="207"/>
          <ac:spMkLst>
            <pc:docMk/>
            <pc:sldMk cId="911198046" sldId="264"/>
            <ac:spMk id="8" creationId="{950BDADB-B622-61A4-9384-8B22D85BDF0B}"/>
          </ac:spMkLst>
        </pc:spChg>
        <pc:spChg chg="add mod">
          <ac:chgData name="Umme Athiya" userId="e5715d5edd99958d" providerId="LiveId" clId="{0666F3B5-81F7-4D74-AAAC-8551FC526BA8}" dt="2023-11-13T06:27:41.495" v="2368" actId="207"/>
          <ac:spMkLst>
            <pc:docMk/>
            <pc:sldMk cId="911198046" sldId="264"/>
            <ac:spMk id="9" creationId="{2D6AFBD3-6000-7AD7-876D-2948D0684A16}"/>
          </ac:spMkLst>
        </pc:spChg>
        <pc:spChg chg="add mod">
          <ac:chgData name="Umme Athiya" userId="e5715d5edd99958d" providerId="LiveId" clId="{0666F3B5-81F7-4D74-AAAC-8551FC526BA8}" dt="2023-11-13T06:18:50.879" v="2353"/>
          <ac:spMkLst>
            <pc:docMk/>
            <pc:sldMk cId="911198046" sldId="264"/>
            <ac:spMk id="10" creationId="{A73B16C3-3640-B4EF-9312-570A3E4F4C18}"/>
          </ac:spMkLst>
        </pc:spChg>
        <pc:spChg chg="add mod">
          <ac:chgData name="Umme Athiya" userId="e5715d5edd99958d" providerId="LiveId" clId="{0666F3B5-81F7-4D74-AAAC-8551FC526BA8}" dt="2023-11-13T06:18:50.879" v="2353"/>
          <ac:spMkLst>
            <pc:docMk/>
            <pc:sldMk cId="911198046" sldId="264"/>
            <ac:spMk id="11" creationId="{053AF375-C11A-E88D-2A7D-931BC4EFB845}"/>
          </ac:spMkLst>
        </pc:spChg>
        <pc:spChg chg="add mod">
          <ac:chgData name="Umme Athiya" userId="e5715d5edd99958d" providerId="LiveId" clId="{0666F3B5-81F7-4D74-AAAC-8551FC526BA8}" dt="2023-11-13T07:40:55.062" v="2448" actId="1076"/>
          <ac:spMkLst>
            <pc:docMk/>
            <pc:sldMk cId="911198046" sldId="264"/>
            <ac:spMk id="12" creationId="{A9EF2103-129E-8731-4692-A49D5251DC31}"/>
          </ac:spMkLst>
        </pc:spChg>
        <pc:spChg chg="add mod">
          <ac:chgData name="Umme Athiya" userId="e5715d5edd99958d" providerId="LiveId" clId="{0666F3B5-81F7-4D74-AAAC-8551FC526BA8}" dt="2023-11-13T08:11:05.466" v="2546" actId="14100"/>
          <ac:spMkLst>
            <pc:docMk/>
            <pc:sldMk cId="911198046" sldId="264"/>
            <ac:spMk id="13" creationId="{36228A54-9DB0-0737-292F-C66E37AA7854}"/>
          </ac:spMkLst>
        </pc:spChg>
        <pc:spChg chg="add mod">
          <ac:chgData name="Umme Athiya" userId="e5715d5edd99958d" providerId="LiveId" clId="{0666F3B5-81F7-4D74-AAAC-8551FC526BA8}" dt="2023-11-13T07:33:52.901" v="2443" actId="1036"/>
          <ac:spMkLst>
            <pc:docMk/>
            <pc:sldMk cId="911198046" sldId="264"/>
            <ac:spMk id="14" creationId="{186FC797-1089-0AB3-31C9-90376CCE26F3}"/>
          </ac:spMkLst>
        </pc:spChg>
        <pc:spChg chg="add mod">
          <ac:chgData name="Umme Athiya" userId="e5715d5edd99958d" providerId="LiveId" clId="{0666F3B5-81F7-4D74-AAAC-8551FC526BA8}" dt="2023-11-13T08:10:12.140" v="2544" actId="207"/>
          <ac:spMkLst>
            <pc:docMk/>
            <pc:sldMk cId="911198046" sldId="264"/>
            <ac:spMk id="17" creationId="{66B5B5B6-4ABD-40F6-B1B2-662547890323}"/>
          </ac:spMkLst>
        </pc:spChg>
        <pc:spChg chg="add mod">
          <ac:chgData name="Umme Athiya" userId="e5715d5edd99958d" providerId="LiveId" clId="{0666F3B5-81F7-4D74-AAAC-8551FC526BA8}" dt="2023-11-13T08:31:17.044" v="2564" actId="207"/>
          <ac:spMkLst>
            <pc:docMk/>
            <pc:sldMk cId="911198046" sldId="264"/>
            <ac:spMk id="20" creationId="{30ED0FE5-7E42-719F-D160-9E055BD03A9D}"/>
          </ac:spMkLst>
        </pc:spChg>
        <pc:spChg chg="add mod">
          <ac:chgData name="Umme Athiya" userId="e5715d5edd99958d" providerId="LiveId" clId="{0666F3B5-81F7-4D74-AAAC-8551FC526BA8}" dt="2023-11-13T08:32:01.718" v="2580" actId="1076"/>
          <ac:spMkLst>
            <pc:docMk/>
            <pc:sldMk cId="911198046" sldId="264"/>
            <ac:spMk id="21" creationId="{21ACBA01-1942-8F0C-EDE8-470AC9C5EEF4}"/>
          </ac:spMkLst>
        </pc:spChg>
        <pc:picChg chg="add mod">
          <ac:chgData name="Umme Athiya" userId="e5715d5edd99958d" providerId="LiveId" clId="{0666F3B5-81F7-4D74-AAAC-8551FC526BA8}" dt="2023-11-13T02:18:31.394" v="1102" actId="14100"/>
          <ac:picMkLst>
            <pc:docMk/>
            <pc:sldMk cId="911198046" sldId="264"/>
            <ac:picMk id="5" creationId="{6DE59D2A-FBE7-6E6F-773F-32F118D56500}"/>
          </ac:picMkLst>
        </pc:picChg>
        <pc:picChg chg="add mod">
          <ac:chgData name="Umme Athiya" userId="e5715d5edd99958d" providerId="LiveId" clId="{0666F3B5-81F7-4D74-AAAC-8551FC526BA8}" dt="2023-11-13T07:57:18.002" v="2454" actId="1076"/>
          <ac:picMkLst>
            <pc:docMk/>
            <pc:sldMk cId="911198046" sldId="264"/>
            <ac:picMk id="16" creationId="{DA2E285B-5CF7-7287-0D6A-898EAE2F8BCC}"/>
          </ac:picMkLst>
        </pc:picChg>
        <pc:picChg chg="add mod">
          <ac:chgData name="Umme Athiya" userId="e5715d5edd99958d" providerId="LiveId" clId="{0666F3B5-81F7-4D74-AAAC-8551FC526BA8}" dt="2023-11-13T08:34:01.345" v="2581" actId="1076"/>
          <ac:picMkLst>
            <pc:docMk/>
            <pc:sldMk cId="911198046" sldId="264"/>
            <ac:picMk id="19" creationId="{2413B740-7284-4135-0A92-C8284A648375}"/>
          </ac:picMkLst>
        </pc:picChg>
      </pc:sldChg>
      <pc:sldChg chg="addSp delSp modSp new mod">
        <pc:chgData name="Umme Athiya" userId="e5715d5edd99958d" providerId="LiveId" clId="{0666F3B5-81F7-4D74-AAAC-8551FC526BA8}" dt="2023-11-13T06:21:37.986" v="2363" actId="1076"/>
        <pc:sldMkLst>
          <pc:docMk/>
          <pc:sldMk cId="3210221567" sldId="265"/>
        </pc:sldMkLst>
        <pc:spChg chg="del">
          <ac:chgData name="Umme Athiya" userId="e5715d5edd99958d" providerId="LiveId" clId="{0666F3B5-81F7-4D74-AAAC-8551FC526BA8}" dt="2023-11-13T03:21:04.232" v="1116" actId="478"/>
          <ac:spMkLst>
            <pc:docMk/>
            <pc:sldMk cId="3210221567" sldId="265"/>
            <ac:spMk id="2" creationId="{A10C1DED-8E6E-2EA2-7E24-8D3D87445270}"/>
          </ac:spMkLst>
        </pc:spChg>
        <pc:spChg chg="del">
          <ac:chgData name="Umme Athiya" userId="e5715d5edd99958d" providerId="LiveId" clId="{0666F3B5-81F7-4D74-AAAC-8551FC526BA8}" dt="2023-11-13T03:21:06.296" v="1117" actId="478"/>
          <ac:spMkLst>
            <pc:docMk/>
            <pc:sldMk cId="3210221567" sldId="265"/>
            <ac:spMk id="3" creationId="{66F38932-9C5E-0300-8843-8AFF428EDDE4}"/>
          </ac:spMkLst>
        </pc:spChg>
        <pc:spChg chg="add mod">
          <ac:chgData name="Umme Athiya" userId="e5715d5edd99958d" providerId="LiveId" clId="{0666F3B5-81F7-4D74-AAAC-8551FC526BA8}" dt="2023-11-13T03:22:40.054" v="1169" actId="1076"/>
          <ac:spMkLst>
            <pc:docMk/>
            <pc:sldMk cId="3210221567" sldId="265"/>
            <ac:spMk id="4" creationId="{1D994D2B-A286-53DF-C38A-F347CD60E01C}"/>
          </ac:spMkLst>
        </pc:spChg>
        <pc:spChg chg="add mod">
          <ac:chgData name="Umme Athiya" userId="e5715d5edd99958d" providerId="LiveId" clId="{0666F3B5-81F7-4D74-AAAC-8551FC526BA8}" dt="2023-11-13T03:23:56.968" v="1175" actId="207"/>
          <ac:spMkLst>
            <pc:docMk/>
            <pc:sldMk cId="3210221567" sldId="265"/>
            <ac:spMk id="6" creationId="{88C82324-D5E2-01FE-0EE9-8281FB136E40}"/>
          </ac:spMkLst>
        </pc:spChg>
        <pc:spChg chg="add del mod">
          <ac:chgData name="Umme Athiya" userId="e5715d5edd99958d" providerId="LiveId" clId="{0666F3B5-81F7-4D74-AAAC-8551FC526BA8}" dt="2023-11-13T03:28:07.265" v="1410" actId="478"/>
          <ac:spMkLst>
            <pc:docMk/>
            <pc:sldMk cId="3210221567" sldId="265"/>
            <ac:spMk id="7" creationId="{077DDFF7-04B3-64DF-D9EF-82CE495AA82E}"/>
          </ac:spMkLst>
        </pc:spChg>
        <pc:spChg chg="add mod">
          <ac:chgData name="Umme Athiya" userId="e5715d5edd99958d" providerId="LiveId" clId="{0666F3B5-81F7-4D74-AAAC-8551FC526BA8}" dt="2023-11-13T03:29:39.011" v="1416" actId="208"/>
          <ac:spMkLst>
            <pc:docMk/>
            <pc:sldMk cId="3210221567" sldId="265"/>
            <ac:spMk id="8" creationId="{A93284D8-E11C-9278-B061-13F7B8E0076A}"/>
          </ac:spMkLst>
        </pc:spChg>
        <pc:spChg chg="add mod">
          <ac:chgData name="Umme Athiya" userId="e5715d5edd99958d" providerId="LiveId" clId="{0666F3B5-81F7-4D74-AAAC-8551FC526BA8}" dt="2023-11-13T03:32:02.688" v="1444" actId="20577"/>
          <ac:spMkLst>
            <pc:docMk/>
            <pc:sldMk cId="3210221567" sldId="265"/>
            <ac:spMk id="9" creationId="{424E7A22-C33B-3EC3-732D-B27D08263036}"/>
          </ac:spMkLst>
        </pc:spChg>
        <pc:spChg chg="add mod">
          <ac:chgData name="Umme Athiya" userId="e5715d5edd99958d" providerId="LiveId" clId="{0666F3B5-81F7-4D74-AAAC-8551FC526BA8}" dt="2023-11-13T03:30:22.746" v="1431" actId="255"/>
          <ac:spMkLst>
            <pc:docMk/>
            <pc:sldMk cId="3210221567" sldId="265"/>
            <ac:spMk id="10" creationId="{A5FE9F50-0CFA-B89F-68E9-688A492293D7}"/>
          </ac:spMkLst>
        </pc:spChg>
        <pc:spChg chg="add del">
          <ac:chgData name="Umme Athiya" userId="e5715d5edd99958d" providerId="LiveId" clId="{0666F3B5-81F7-4D74-AAAC-8551FC526BA8}" dt="2023-11-13T03:45:26.149" v="1514" actId="11529"/>
          <ac:spMkLst>
            <pc:docMk/>
            <pc:sldMk cId="3210221567" sldId="265"/>
            <ac:spMk id="24" creationId="{50A15AB4-ABF6-4A00-3A34-88D43D629417}"/>
          </ac:spMkLst>
        </pc:spChg>
        <pc:spChg chg="add del">
          <ac:chgData name="Umme Athiya" userId="e5715d5edd99958d" providerId="LiveId" clId="{0666F3B5-81F7-4D74-AAAC-8551FC526BA8}" dt="2023-11-13T03:45:51.702" v="1522" actId="11529"/>
          <ac:spMkLst>
            <pc:docMk/>
            <pc:sldMk cId="3210221567" sldId="265"/>
            <ac:spMk id="25" creationId="{D05CD24F-D45D-9A34-6288-FDBB6623BC1B}"/>
          </ac:spMkLst>
        </pc:spChg>
        <pc:spChg chg="add mod">
          <ac:chgData name="Umme Athiya" userId="e5715d5edd99958d" providerId="LiveId" clId="{0666F3B5-81F7-4D74-AAAC-8551FC526BA8}" dt="2023-11-13T03:50:33.533" v="1561" actId="14861"/>
          <ac:spMkLst>
            <pc:docMk/>
            <pc:sldMk cId="3210221567" sldId="265"/>
            <ac:spMk id="27" creationId="{1954B9DF-80A7-42EB-8F96-5F9B8FC5882A}"/>
          </ac:spMkLst>
        </pc:spChg>
        <pc:spChg chg="add mod">
          <ac:chgData name="Umme Athiya" userId="e5715d5edd99958d" providerId="LiveId" clId="{0666F3B5-81F7-4D74-AAAC-8551FC526BA8}" dt="2023-11-13T03:50:10.073" v="1558" actId="14861"/>
          <ac:spMkLst>
            <pc:docMk/>
            <pc:sldMk cId="3210221567" sldId="265"/>
            <ac:spMk id="29" creationId="{6379BEC5-2A9C-E397-1069-45E8ADFD028A}"/>
          </ac:spMkLst>
        </pc:spChg>
        <pc:spChg chg="add mod">
          <ac:chgData name="Umme Athiya" userId="e5715d5edd99958d" providerId="LiveId" clId="{0666F3B5-81F7-4D74-AAAC-8551FC526BA8}" dt="2023-11-13T03:49:00.081" v="1553" actId="14861"/>
          <ac:spMkLst>
            <pc:docMk/>
            <pc:sldMk cId="3210221567" sldId="265"/>
            <ac:spMk id="31" creationId="{E41D6DBA-13EF-703A-4B5A-E669BAF57997}"/>
          </ac:spMkLst>
        </pc:spChg>
        <pc:spChg chg="add mod">
          <ac:chgData name="Umme Athiya" userId="e5715d5edd99958d" providerId="LiveId" clId="{0666F3B5-81F7-4D74-AAAC-8551FC526BA8}" dt="2023-11-13T03:49:24.529" v="1555" actId="14861"/>
          <ac:spMkLst>
            <pc:docMk/>
            <pc:sldMk cId="3210221567" sldId="265"/>
            <ac:spMk id="33" creationId="{9894FD82-D098-10C4-7D40-E320CC497082}"/>
          </ac:spMkLst>
        </pc:spChg>
        <pc:spChg chg="del">
          <ac:chgData name="Umme Athiya" userId="e5715d5edd99958d" providerId="LiveId" clId="{0666F3B5-81F7-4D74-AAAC-8551FC526BA8}" dt="2023-11-13T04:20:36.423" v="1854"/>
          <ac:spMkLst>
            <pc:docMk/>
            <pc:sldMk cId="3210221567" sldId="265"/>
            <ac:spMk id="35" creationId="{51975E16-C68A-C422-76D0-E1C3EC1D2A90}"/>
          </ac:spMkLst>
        </pc:spChg>
        <pc:spChg chg="add mod">
          <ac:chgData name="Umme Athiya" userId="e5715d5edd99958d" providerId="LiveId" clId="{0666F3B5-81F7-4D74-AAAC-8551FC526BA8}" dt="2023-11-13T05:53:37.644" v="2280"/>
          <ac:spMkLst>
            <pc:docMk/>
            <pc:sldMk cId="3210221567" sldId="265"/>
            <ac:spMk id="36" creationId="{4728CE2C-00BC-0B1E-40C9-D88C4D923BBB}"/>
          </ac:spMkLst>
        </pc:spChg>
        <pc:spChg chg="del">
          <ac:chgData name="Umme Athiya" userId="e5715d5edd99958d" providerId="LiveId" clId="{0666F3B5-81F7-4D74-AAAC-8551FC526BA8}" dt="2023-11-13T05:53:37.644" v="2280"/>
          <ac:spMkLst>
            <pc:docMk/>
            <pc:sldMk cId="3210221567" sldId="265"/>
            <ac:spMk id="37" creationId="{9B725109-52F1-7025-3646-85760411F66D}"/>
          </ac:spMkLst>
        </pc:spChg>
        <pc:spChg chg="mod">
          <ac:chgData name="Umme Athiya" userId="e5715d5edd99958d" providerId="LiveId" clId="{0666F3B5-81F7-4D74-AAAC-8551FC526BA8}" dt="2023-11-13T06:21:37.986" v="2363" actId="1076"/>
          <ac:spMkLst>
            <pc:docMk/>
            <pc:sldMk cId="3210221567" sldId="265"/>
            <ac:spMk id="38" creationId="{1A1CFD1F-E252-84A0-FEFC-CFC9DAC9693A}"/>
          </ac:spMkLst>
        </pc:spChg>
        <pc:picChg chg="add mod">
          <ac:chgData name="Umme Athiya" userId="e5715d5edd99958d" providerId="LiveId" clId="{0666F3B5-81F7-4D74-AAAC-8551FC526BA8}" dt="2023-11-13T03:22:01.244" v="1168"/>
          <ac:picMkLst>
            <pc:docMk/>
            <pc:sldMk cId="3210221567" sldId="265"/>
            <ac:picMk id="5" creationId="{C2E8CA32-ED63-DE41-FE5F-D651C72A499C}"/>
          </ac:picMkLst>
        </pc:picChg>
        <pc:picChg chg="add del mod">
          <ac:chgData name="Umme Athiya" userId="e5715d5edd99958d" providerId="LiveId" clId="{0666F3B5-81F7-4D74-AAAC-8551FC526BA8}" dt="2023-11-13T03:47:23.117" v="1544" actId="478"/>
          <ac:picMkLst>
            <pc:docMk/>
            <pc:sldMk cId="3210221567" sldId="265"/>
            <ac:picMk id="12" creationId="{6F4F9E3D-2ABD-7348-477B-3C344EE122BD}"/>
          </ac:picMkLst>
        </pc:picChg>
        <pc:picChg chg="add del mod">
          <ac:chgData name="Umme Athiya" userId="e5715d5edd99958d" providerId="LiveId" clId="{0666F3B5-81F7-4D74-AAAC-8551FC526BA8}" dt="2023-11-13T03:33:58.387" v="1455"/>
          <ac:picMkLst>
            <pc:docMk/>
            <pc:sldMk cId="3210221567" sldId="265"/>
            <ac:picMk id="14" creationId="{3AFB07A2-86CC-F299-BE0E-875F116552B1}"/>
          </ac:picMkLst>
        </pc:picChg>
        <pc:picChg chg="add del mod">
          <ac:chgData name="Umme Athiya" userId="e5715d5edd99958d" providerId="LiveId" clId="{0666F3B5-81F7-4D74-AAAC-8551FC526BA8}" dt="2023-11-13T03:34:27.136" v="1457"/>
          <ac:picMkLst>
            <pc:docMk/>
            <pc:sldMk cId="3210221567" sldId="265"/>
            <ac:picMk id="16" creationId="{C8C78702-5021-720A-F9F9-E989188AC38D}"/>
          </ac:picMkLst>
        </pc:picChg>
        <pc:picChg chg="add del mod">
          <ac:chgData name="Umme Athiya" userId="e5715d5edd99958d" providerId="LiveId" clId="{0666F3B5-81F7-4D74-AAAC-8551FC526BA8}" dt="2023-11-13T03:34:52.864" v="1462"/>
          <ac:picMkLst>
            <pc:docMk/>
            <pc:sldMk cId="3210221567" sldId="265"/>
            <ac:picMk id="18" creationId="{23E985D3-8CB1-F76D-D5D8-AE878DA033EE}"/>
          </ac:picMkLst>
        </pc:picChg>
        <pc:picChg chg="add del mod">
          <ac:chgData name="Umme Athiya" userId="e5715d5edd99958d" providerId="LiveId" clId="{0666F3B5-81F7-4D74-AAAC-8551FC526BA8}" dt="2023-11-13T03:48:13.037" v="1550" actId="478"/>
          <ac:picMkLst>
            <pc:docMk/>
            <pc:sldMk cId="3210221567" sldId="265"/>
            <ac:picMk id="19" creationId="{62415B86-C6F8-57D8-F877-FF959DB9BCCD}"/>
          </ac:picMkLst>
        </pc:picChg>
        <pc:picChg chg="add del mod">
          <ac:chgData name="Umme Athiya" userId="e5715d5edd99958d" providerId="LiveId" clId="{0666F3B5-81F7-4D74-AAAC-8551FC526BA8}" dt="2023-11-13T03:47:00.324" v="1536" actId="478"/>
          <ac:picMkLst>
            <pc:docMk/>
            <pc:sldMk cId="3210221567" sldId="265"/>
            <ac:picMk id="21" creationId="{18B42C32-8BB8-793E-4CC6-F1C93A046E6E}"/>
          </ac:picMkLst>
        </pc:picChg>
        <pc:picChg chg="add del mod">
          <ac:chgData name="Umme Athiya" userId="e5715d5edd99958d" providerId="LiveId" clId="{0666F3B5-81F7-4D74-AAAC-8551FC526BA8}" dt="2023-11-13T03:46:37.606" v="1529" actId="478"/>
          <ac:picMkLst>
            <pc:docMk/>
            <pc:sldMk cId="3210221567" sldId="265"/>
            <ac:picMk id="23" creationId="{F46B0777-BF8E-835C-64F6-4C5F1C7A2BF8}"/>
          </ac:picMkLst>
        </pc:picChg>
        <pc:picChg chg="add del mod">
          <ac:chgData name="Umme Athiya" userId="e5715d5edd99958d" providerId="LiveId" clId="{0666F3B5-81F7-4D74-AAAC-8551FC526BA8}" dt="2023-11-13T03:45:50.838" v="1520"/>
          <ac:picMkLst>
            <pc:docMk/>
            <pc:sldMk cId="3210221567" sldId="265"/>
            <ac:picMk id="26" creationId="{727589BD-D88A-5264-C752-FA49D9A074BF}"/>
          </ac:picMkLst>
        </pc:picChg>
        <pc:picChg chg="add mod">
          <ac:chgData name="Umme Athiya" userId="e5715d5edd99958d" providerId="LiveId" clId="{0666F3B5-81F7-4D74-AAAC-8551FC526BA8}" dt="2023-11-13T03:46:21.937" v="1526" actId="1076"/>
          <ac:picMkLst>
            <pc:docMk/>
            <pc:sldMk cId="3210221567" sldId="265"/>
            <ac:picMk id="28" creationId="{22EA878A-8232-E2C4-92D3-C9C6094FAFB6}"/>
          </ac:picMkLst>
        </pc:picChg>
        <pc:picChg chg="add mod">
          <ac:chgData name="Umme Athiya" userId="e5715d5edd99958d" providerId="LiveId" clId="{0666F3B5-81F7-4D74-AAAC-8551FC526BA8}" dt="2023-11-13T03:46:55.808" v="1535" actId="1076"/>
          <ac:picMkLst>
            <pc:docMk/>
            <pc:sldMk cId="3210221567" sldId="265"/>
            <ac:picMk id="30" creationId="{9F99AAC9-9F7D-9594-6EA8-EDD408704E19}"/>
          </ac:picMkLst>
        </pc:picChg>
        <pc:picChg chg="add mod">
          <ac:chgData name="Umme Athiya" userId="e5715d5edd99958d" providerId="LiveId" clId="{0666F3B5-81F7-4D74-AAAC-8551FC526BA8}" dt="2023-11-13T03:47:19.971" v="1543" actId="1076"/>
          <ac:picMkLst>
            <pc:docMk/>
            <pc:sldMk cId="3210221567" sldId="265"/>
            <ac:picMk id="32" creationId="{E35175AE-318C-B011-A48F-49281A492206}"/>
          </ac:picMkLst>
        </pc:picChg>
        <pc:picChg chg="add mod">
          <ac:chgData name="Umme Athiya" userId="e5715d5edd99958d" providerId="LiveId" clId="{0666F3B5-81F7-4D74-AAAC-8551FC526BA8}" dt="2023-11-13T03:48:10.809" v="1549" actId="1076"/>
          <ac:picMkLst>
            <pc:docMk/>
            <pc:sldMk cId="3210221567" sldId="265"/>
            <ac:picMk id="34" creationId="{B6807254-094C-9218-3415-7D703309FA68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2962918-9B1C-E137-16A2-8255B269808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47CE16-23E9-806B-F7EA-5194D0CBD71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D2F39C-C968-4549-9755-F9042C10993D}" type="datetimeFigureOut">
              <a:rPr lang="en-US" smtClean="0"/>
              <a:t>11/12/2023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A309C3-FF5E-863C-70FE-677809D8461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F77A8A-D50F-6AD3-EBE4-AE4A557941E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86A190-5829-4E23-AA5C-6EA10090FE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44953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5BE1BF-D543-4FCF-A279-0DA26A3EE33C}" type="datetimeFigureOut">
              <a:rPr lang="en-US" smtClean="0"/>
              <a:t>11/12/2023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F3D386-41F3-4234-B662-DB40E98BB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5189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F3D386-41F3-4234-B662-DB40E98BB04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088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0F8CF-692C-4963-8B5E-D1C0928CF1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9612" y="1013984"/>
            <a:ext cx="7714388" cy="3260635"/>
          </a:xfrm>
        </p:spPr>
        <p:txBody>
          <a:bodyPr anchor="b"/>
          <a:lstStyle>
            <a:lvl1pPr algn="l"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419655-1613-4CC0-BBE9-BD2CB2C3C7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29612" y="4848464"/>
            <a:ext cx="7714388" cy="1085849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267FFF-6BC4-4DF0-BC55-B2C3BFD8E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C20AEC-780B-44BE-8D00-6D44E2698943}" type="datetime1">
              <a:rPr lang="en-US" smtClean="0"/>
              <a:t>11/12/2023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389830-A1B7-484B-832C-F64A558BDF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Object Oriented Software Development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A8F727-72C8-47A9-8E54-AD8459028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EED5540-64E5-4258-ABA4-753F07B71B38}"/>
              </a:ext>
            </a:extLst>
          </p:cNvPr>
          <p:cNvCxnSpPr>
            <a:cxnSpLocks/>
          </p:cNvCxnSpPr>
          <p:nvPr/>
        </p:nvCxnSpPr>
        <p:spPr>
          <a:xfrm>
            <a:off x="1524000" y="4571506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73306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8A5DE-E5C6-4DB9-AD28-8F1EAC6F5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63E08E-9B2D-4740-9AC6-D5E1CFB95F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429566" y="2229957"/>
            <a:ext cx="9238434" cy="3866043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4E3736-E8AA-4F58-9D3A-27050B287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C5C701-07FF-4773-9F5C-6AEC48EEB0D6}" type="datetime1">
              <a:rPr lang="en-US" smtClean="0"/>
              <a:t>11/12/2023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E95E84-15BC-478B-9DAB-15025867B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Object Oriented Software Development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E9D98F-E0A8-4254-A957-7F17811D0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2003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7DE70F5-2276-4F91-9FC2-8DA4B528814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44000" y="1467699"/>
            <a:ext cx="1758461" cy="4628301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1856C5-C2FD-45E4-A631-AC06B5495B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182312" y="1467699"/>
            <a:ext cx="7839379" cy="4628301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E336EA-B6DD-4115-9C67-79A24C866E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4E89A-D4B4-4772-94BD-853C4EF05DA6}" type="datetime1">
              <a:rPr lang="en-US" smtClean="0"/>
              <a:t>11/12/2023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EA668B-1DAB-449C-9BA4-7B1572A22B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Object Oriented Software Development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C6567E-119D-4C98-93FF-73A332803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1161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EF94C-BCB1-4F4C-AF70-DD2A5C4E33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45445"/>
            <a:ext cx="9238434" cy="857559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909B75-A057-44B5-872F-DF01BDC8EA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9566" y="2286000"/>
            <a:ext cx="9238434" cy="3810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06260C-3219-4812-88F2-3162D37F29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7ADF-BADB-4B0F-82C3-5786B7255BB7}" type="datetime1">
              <a:rPr lang="en-US" smtClean="0"/>
              <a:t>11/12/2023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762B73-9C01-4BE3-A199-782BE6EBA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Object Oriented Software Development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761492-EB56-4454-9D2A-8BB94AACB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3793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980A128-A52A-402C-865B-1BF08D7F045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900447-3778-4AB7-ACB3-7C2313FE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1745" y="1287554"/>
            <a:ext cx="8284963" cy="3113064"/>
          </a:xfrm>
        </p:spPr>
        <p:txBody>
          <a:bodyPr anchor="t"/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B910C9-BA3C-4D31-9C62-2C2408591F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21744" y="4619707"/>
            <a:ext cx="7722256" cy="1476293"/>
          </a:xfrm>
        </p:spPr>
        <p:txBody>
          <a:bodyPr anchor="b">
            <a:normAutofit/>
          </a:bodyPr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742E8A-6B69-406B-A3DF-0A1B76832E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EB7C6-02AE-44E6-905A-1DF62FAAA09A}" type="datetime1">
              <a:rPr lang="en-US" smtClean="0"/>
              <a:t>11/12/2023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D665CF-4461-4BB8-8F3A-ED1CB1084C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Object Oriented Software Development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898B27-5EF3-49F4-B3CE-F3CF419AE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7850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3F3BA-5AD5-4F15-97B2-E4652D1D4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13411"/>
            <a:ext cx="9238434" cy="88959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A997B8-1FD3-40E6-A486-256EB41DB7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29566" y="2135565"/>
            <a:ext cx="4495800" cy="396043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83F4D8-AA9A-4AF7-86EA-E4D797B98C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135565"/>
            <a:ext cx="4495800" cy="396043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08823E-BC08-4810-9BFF-35D2EA2AE7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A597C-EA03-4432-9C38-DDBD0E31C9F7}" type="datetime1">
              <a:rPr lang="en-US" smtClean="0"/>
              <a:t>11/12/2023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DD2BFB-BB2C-4C4A-A6E1-DD223C2BE0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Object Oriented Software Development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D369B2-12F8-4583-8A7F-523C9A3EF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5703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C717F-84B9-44BA-8DD6-680394AB19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79150"/>
            <a:ext cx="9238434" cy="82391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1217D6-7448-4625-964F-5D82F65F11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29567" y="2013217"/>
            <a:ext cx="4495799" cy="704232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800" b="0" cap="all" spc="3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3A534C-0B54-4327-99C0-4F0019FD21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29567" y="3048000"/>
            <a:ext cx="4495800" cy="3048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89D4A63-0795-4B74-8C11-5FE7944118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2013215"/>
            <a:ext cx="4495800" cy="70423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800" b="0" cap="all" spc="3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3D16F3-F747-441B-9854-27225954DE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3048000"/>
            <a:ext cx="4495800" cy="3048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E8168E2-6B97-486E-B0E4-4E7F5CDBB5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D76A6-C8C6-4C39-872A-A75741EC568E}" type="datetime1">
              <a:rPr lang="en-US" smtClean="0"/>
              <a:t>11/12/2023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05D3E2B-2F4E-4347-A8E9-27EB7D035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Object Oriented Software Development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C1FC4F5-6876-414E-9E30-84706A3F5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70D2F04-5474-46B9-B838-858CDF4AB2D2}"/>
              </a:ext>
            </a:extLst>
          </p:cNvPr>
          <p:cNvCxnSpPr>
            <a:cxnSpLocks/>
          </p:cNvCxnSpPr>
          <p:nvPr/>
        </p:nvCxnSpPr>
        <p:spPr>
          <a:xfrm>
            <a:off x="6270727" y="2876662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CADEE893-BE45-47F3-BCF0-02424B3503CC}"/>
              </a:ext>
            </a:extLst>
          </p:cNvPr>
          <p:cNvSpPr/>
          <p:nvPr/>
        </p:nvSpPr>
        <p:spPr>
          <a:xfrm>
            <a:off x="-1171838" y="4592406"/>
            <a:ext cx="808262" cy="3897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FB5178A-4501-4B56-8BF1-D083D7B021CE}"/>
              </a:ext>
            </a:extLst>
          </p:cNvPr>
          <p:cNvCxnSpPr>
            <a:cxnSpLocks/>
          </p:cNvCxnSpPr>
          <p:nvPr/>
        </p:nvCxnSpPr>
        <p:spPr>
          <a:xfrm>
            <a:off x="1524000" y="2876662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61403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52109C6-041C-42BA-B507-8EA298046ED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7BF877-20DD-40F4-AEA8-E1B6D5350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67DC874-15B5-4338-B7D1-8E393AB4C1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080981-B651-483D-BBA6-4F7D791EE59E}" type="datetime1">
              <a:rPr lang="en-US" smtClean="0"/>
              <a:t>11/12/2023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66BAE3-24C5-483F-9141-D860A265E7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Object Oriented Software Development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9AEEB4-66F8-4008-B616-804FB9D91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6290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46C975-8FFB-4A4B-9213-774EE3901D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A6C3D-14D4-4D86-87D3-DE4458711723}" type="datetime1">
              <a:rPr lang="en-US" smtClean="0"/>
              <a:t>11/12/2023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BA744F-475D-4105-8E4A-0258155495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Object Oriented Software Development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3FA64C-7966-4D6F-88D7-4B89F2A1D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7125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4ED5F-AB94-4DCF-8971-B8B2B55AF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3740" y="1558944"/>
            <a:ext cx="3279689" cy="1864196"/>
          </a:xfrm>
        </p:spPr>
        <p:txBody>
          <a:bodyPr anchor="b"/>
          <a:lstStyle>
            <a:lvl1pPr algn="r"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1EE4CB-68CF-4BF3-A891-8277AFD13D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0" y="762000"/>
            <a:ext cx="5333999" cy="5334000"/>
          </a:xfrm>
        </p:spPr>
        <p:txBody>
          <a:bodyPr anchor="ctr">
            <a:normAutofit/>
          </a:bodyPr>
          <a:lstStyle>
            <a:lvl1pPr>
              <a:defRPr sz="2800">
                <a:solidFill>
                  <a:schemeClr val="tx1"/>
                </a:solidFill>
              </a:defRPr>
            </a:lvl1pPr>
            <a:lvl2pPr>
              <a:defRPr sz="2400">
                <a:solidFill>
                  <a:schemeClr val="tx1"/>
                </a:solidFill>
              </a:defRPr>
            </a:lvl2pPr>
            <a:lvl3pPr>
              <a:defRPr sz="2000">
                <a:solidFill>
                  <a:schemeClr val="tx1"/>
                </a:solidFill>
              </a:defRPr>
            </a:lvl3pPr>
            <a:lvl4pPr>
              <a:defRPr sz="1800">
                <a:solidFill>
                  <a:schemeClr val="tx1"/>
                </a:solidFill>
              </a:defRPr>
            </a:lvl4pPr>
            <a:lvl5pPr>
              <a:defRPr sz="1800">
                <a:solidFill>
                  <a:schemeClr val="tx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292E72-B66D-40EE-B182-5585382A6D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43741" y="3649682"/>
            <a:ext cx="3233096" cy="1933605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73B694-B050-45F3-AE6F-A86A129F1C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88366A-DE86-4427-81FA-EBB378E322A9}" type="datetime1">
              <a:rPr lang="en-US" smtClean="0"/>
              <a:t>11/12/2023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8AE423-9CA5-46B3-96B1-7586AD020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Object Oriented Software Development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4B973D-F1F7-47BC-996D-6100B7C89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2225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E9949-4A1F-4DA9-9B75-A6180F954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3543" y="1383126"/>
            <a:ext cx="3289886" cy="2045874"/>
          </a:xfrm>
        </p:spPr>
        <p:txBody>
          <a:bodyPr anchor="b"/>
          <a:lstStyle>
            <a:lvl1pPr algn="r"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9A8D794-C670-4569-93D9-0FF8B35AA7A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34001" y="762000"/>
            <a:ext cx="5333999" cy="5334000"/>
          </a:xfrm>
        </p:spPr>
        <p:txBody>
          <a:bodyPr/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2486F6-AE67-4B34-B8E2-0B7576DC2E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33544" y="3649682"/>
            <a:ext cx="3243292" cy="1684317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98B11C-BB63-49A6-B488-29D4FBF8E1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CDFE7-E018-4086-8CAE-5EF93BC7BD6B}" type="datetime1">
              <a:rPr lang="en-US" smtClean="0"/>
              <a:t>11/12/2023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4B9166-6D36-4F0A-9ADD-33D49A0C3A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Object Oriented Software Development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B22B8F-7760-41B3-9053-DD90255B9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2258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F84152A-7FE0-4708-B7C1-DBEC8F133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41621"/>
            <a:ext cx="9238434" cy="86138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11AB53-BAF9-439D-9451-47193CF2FF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29566" y="2285999"/>
            <a:ext cx="9238434" cy="3810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B96D9F-562A-496F-A530-A561994DC5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471087" y="4891318"/>
            <a:ext cx="26732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 b="1" cap="all" spc="300" baseline="0">
                <a:solidFill>
                  <a:schemeClr val="tx1"/>
                </a:solidFill>
              </a:defRPr>
            </a:lvl1pPr>
          </a:lstStyle>
          <a:p>
            <a:fld id="{E97A1DFF-1F07-419F-B8D7-AF47A6A3F6F0}" type="datetime1">
              <a:rPr lang="en-US" smtClean="0"/>
              <a:t>11/12/2023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3060FE-AAC3-4FAE-9EB4-BCAE72D956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473021" y="1609893"/>
            <a:ext cx="26694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 b="1" cap="all" spc="3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Object Oriented Software Development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77EDB2-8F31-42FA-B253-62D2414663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92908" y="3219853"/>
            <a:ext cx="629653" cy="4298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 b="1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fld id="{EFE71E98-A417-4ECC-ACEB-C0490C20DB0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05928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14" r:id="rId5"/>
    <p:sldLayoutId id="2147483719" r:id="rId6"/>
    <p:sldLayoutId id="2147483715" r:id="rId7"/>
    <p:sldLayoutId id="2147483716" r:id="rId8"/>
    <p:sldLayoutId id="2147483717" r:id="rId9"/>
    <p:sldLayoutId id="2147483718" r:id="rId10"/>
    <p:sldLayoutId id="2147483720" r:id="rId11"/>
  </p:sldLayoutIdLst>
  <p:hf hdr="0" dt="0"/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2800" b="1" kern="1200" cap="all" spc="6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914400" rtl="0" eaLnBrk="1" latinLnBrk="0" hangingPunct="1">
        <a:lnSpc>
          <a:spcPct val="130000"/>
        </a:lnSpc>
        <a:spcBef>
          <a:spcPts val="1000"/>
        </a:spcBef>
        <a:buSzPct val="8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274320" indent="0" algn="l" defTabSz="914400" rtl="0" eaLnBrk="1" latinLnBrk="0" hangingPunct="1">
        <a:lnSpc>
          <a:spcPct val="130000"/>
        </a:lnSpc>
        <a:spcBef>
          <a:spcPts val="500"/>
        </a:spcBef>
        <a:buSzPct val="85000"/>
        <a:buFontTx/>
        <a:buNone/>
        <a:defRPr sz="16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-182880" algn="l" defTabSz="914400" rtl="0" eaLnBrk="1" latinLnBrk="0" hangingPunct="1">
        <a:lnSpc>
          <a:spcPct val="130000"/>
        </a:lnSpc>
        <a:spcBef>
          <a:spcPts val="500"/>
        </a:spcBef>
        <a:buSzPct val="8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466344" indent="0" algn="l" defTabSz="914400" rtl="0" eaLnBrk="1" latinLnBrk="0" hangingPunct="1">
        <a:lnSpc>
          <a:spcPct val="130000"/>
        </a:lnSpc>
        <a:spcBef>
          <a:spcPts val="500"/>
        </a:spcBef>
        <a:buSzPct val="85000"/>
        <a:buFontTx/>
        <a:buNone/>
        <a:defRPr sz="12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640080" indent="-182880" algn="l" defTabSz="914400" rtl="0" eaLnBrk="1" latinLnBrk="0" hangingPunct="1">
        <a:lnSpc>
          <a:spcPct val="130000"/>
        </a:lnSpc>
        <a:spcBef>
          <a:spcPts val="500"/>
        </a:spcBef>
        <a:buSzPct val="85000"/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gif"/><Relationship Id="rId3" Type="http://schemas.openxmlformats.org/officeDocument/2006/relationships/image" Target="../media/image6.gif"/><Relationship Id="rId7" Type="http://schemas.openxmlformats.org/officeDocument/2006/relationships/image" Target="../media/image10.gif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gif"/><Relationship Id="rId5" Type="http://schemas.openxmlformats.org/officeDocument/2006/relationships/image" Target="../media/image8.gif"/><Relationship Id="rId4" Type="http://schemas.openxmlformats.org/officeDocument/2006/relationships/image" Target="../media/image7.gif"/><Relationship Id="rId9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3.png"/><Relationship Id="rId7" Type="http://schemas.openxmlformats.org/officeDocument/2006/relationships/image" Target="../media/image17.gi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gif"/><Relationship Id="rId5" Type="http://schemas.openxmlformats.org/officeDocument/2006/relationships/image" Target="../media/image15.gif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20.gif"/><Relationship Id="rId4" Type="http://schemas.openxmlformats.org/officeDocument/2006/relationships/image" Target="../media/image19.gi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gif"/><Relationship Id="rId5" Type="http://schemas.openxmlformats.org/officeDocument/2006/relationships/image" Target="../media/image23.gif"/><Relationship Id="rId4" Type="http://schemas.openxmlformats.org/officeDocument/2006/relationships/image" Target="../media/image22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gi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1C3281D-A46F-4842-9340-4CBC29E1B2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colorful background with waves&#10;&#10;Description automatically generated with medium confidence">
            <a:extLst>
              <a:ext uri="{FF2B5EF4-FFF2-40B4-BE49-F238E27FC236}">
                <a16:creationId xmlns:a16="http://schemas.microsoft.com/office/drawing/2014/main" id="{DC91EF22-EBDA-8900-056B-6C2ADF6E105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l="2292" r="882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C0D44F8-635A-6245-EB15-73C1EB0E3F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1790" y="563091"/>
            <a:ext cx="11328400" cy="1990635"/>
          </a:xfrm>
        </p:spPr>
        <p:txBody>
          <a:bodyPr>
            <a:normAutofit/>
          </a:bodyPr>
          <a:lstStyle/>
          <a:p>
            <a:pPr algn="ctr"/>
            <a:r>
              <a:rPr lang="en-US" sz="2400" i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 comparative analysis of design patterns for concurrent and parallel programming in object-oriented programming.</a:t>
            </a: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8F86B3-728D-5997-F150-F6FED57A21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632448"/>
            <a:ext cx="3721508" cy="1085849"/>
          </a:xfrm>
        </p:spPr>
        <p:txBody>
          <a:bodyPr>
            <a:noAutofit/>
          </a:bodyPr>
          <a:lstStyle/>
          <a:p>
            <a:r>
              <a:rPr lang="en-US" sz="2400" b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Code: - SE 450</a:t>
            </a:r>
          </a:p>
          <a:p>
            <a:r>
              <a:rPr lang="en-US" sz="2400" b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Name: - Umme Athiya</a:t>
            </a:r>
            <a:endParaRPr lang="en-US" sz="2400" b="1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13FECB8-44EE-4A45-9F7B-66ECF1C3C8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4578595"/>
            <a:ext cx="971155" cy="0"/>
          </a:xfrm>
          <a:prstGeom prst="line">
            <a:avLst/>
          </a:prstGeom>
          <a:ln w="317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00" name="Picture 4" descr="DePaul University Here We Do | DePaul University, Chicago">
            <a:extLst>
              <a:ext uri="{FF2B5EF4-FFF2-40B4-BE49-F238E27FC236}">
                <a16:creationId xmlns:a16="http://schemas.microsoft.com/office/drawing/2014/main" id="{50969A16-AFAC-BE0C-C851-FA5A7DEC4B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80" y="6394235"/>
            <a:ext cx="3477997" cy="418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59683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7C7521D-E661-84A5-C95C-183B67E60806}"/>
              </a:ext>
            </a:extLst>
          </p:cNvPr>
          <p:cNvSpPr/>
          <p:nvPr/>
        </p:nvSpPr>
        <p:spPr>
          <a:xfrm>
            <a:off x="4344150" y="2784455"/>
            <a:ext cx="388978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THANK YOU</a:t>
            </a:r>
          </a:p>
        </p:txBody>
      </p:sp>
      <p:pic>
        <p:nvPicPr>
          <p:cNvPr id="8" name="Picture 4" descr="DePaul University Here We Do | DePaul University, Chicago">
            <a:extLst>
              <a:ext uri="{FF2B5EF4-FFF2-40B4-BE49-F238E27FC236}">
                <a16:creationId xmlns:a16="http://schemas.microsoft.com/office/drawing/2014/main" id="{4E83D3A3-369D-BAF5-8937-ABE62B9B0E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46" y="6494363"/>
            <a:ext cx="2969714" cy="336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AA02580-1637-13FA-3C61-BC7C2B6B3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74215" y="6420926"/>
            <a:ext cx="629653" cy="429830"/>
          </a:xfrm>
        </p:spPr>
        <p:txBody>
          <a:bodyPr/>
          <a:lstStyle/>
          <a:p>
            <a:fld id="{EFE71E98-A417-4ECC-ACEB-C0490C20DB04}" type="slidenum">
              <a:rPr lang="en-US" smtClean="0"/>
              <a:t>10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A73E4E-72AA-5F75-754A-3DAF83E1C1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416413" y="6522102"/>
            <a:ext cx="3687141" cy="365125"/>
          </a:xfrm>
        </p:spPr>
        <p:txBody>
          <a:bodyPr/>
          <a:lstStyle/>
          <a:p>
            <a:r>
              <a:rPr lang="en-US"/>
              <a:t>Object Oriented Software Development</a:t>
            </a:r>
          </a:p>
        </p:txBody>
      </p:sp>
    </p:spTree>
    <p:extLst>
      <p:ext uri="{BB962C8B-B14F-4D97-AF65-F5344CB8AC3E}">
        <p14:creationId xmlns:p14="http://schemas.microsoft.com/office/powerpoint/2010/main" val="35632918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013975-FB73-3345-7FBC-2670744FD8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686" y="-182879"/>
            <a:ext cx="9238434" cy="751840"/>
          </a:xfrm>
        </p:spPr>
        <p:txBody>
          <a:bodyPr/>
          <a:lstStyle/>
          <a:p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C948F6E-9529-2331-575A-3460E724E10A}"/>
              </a:ext>
            </a:extLst>
          </p:cNvPr>
          <p:cNvSpPr/>
          <p:nvPr/>
        </p:nvSpPr>
        <p:spPr>
          <a:xfrm>
            <a:off x="615444" y="741680"/>
            <a:ext cx="5201920" cy="567944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289B042-FAC7-A92F-AA09-206FA24C0FC2}"/>
              </a:ext>
            </a:extLst>
          </p:cNvPr>
          <p:cNvSpPr/>
          <p:nvPr/>
        </p:nvSpPr>
        <p:spPr>
          <a:xfrm>
            <a:off x="895608" y="718681"/>
            <a:ext cx="4641592" cy="55399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000" b="1" u="sng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Concurrent Programming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AEDD557-4C28-C7C5-BEF6-81B06C57ECA3}"/>
              </a:ext>
            </a:extLst>
          </p:cNvPr>
          <p:cNvSpPr/>
          <p:nvPr/>
        </p:nvSpPr>
        <p:spPr>
          <a:xfrm>
            <a:off x="6374636" y="741680"/>
            <a:ext cx="5201920" cy="567944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27B7F6A-B2D6-DD1E-74FF-AE7E4EAD4B79}"/>
              </a:ext>
            </a:extLst>
          </p:cNvPr>
          <p:cNvSpPr/>
          <p:nvPr/>
        </p:nvSpPr>
        <p:spPr>
          <a:xfrm>
            <a:off x="6776720" y="718681"/>
            <a:ext cx="4641591" cy="55399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000" b="1" u="sng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Parallel</a:t>
            </a:r>
            <a:r>
              <a:rPr lang="en-US" sz="3000" b="1" u="sng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Programming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74B6C79-C0EE-0089-6056-A4E27A8E6DAE}"/>
              </a:ext>
            </a:extLst>
          </p:cNvPr>
          <p:cNvSpPr txBox="1"/>
          <p:nvPr/>
        </p:nvSpPr>
        <p:spPr>
          <a:xfrm>
            <a:off x="6451600" y="1272679"/>
            <a:ext cx="500888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 simultaneous execution of tasks to improve the performance and speed of a program.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It requires </a:t>
            </a:r>
            <a:r>
              <a:rPr lang="en-US" b="1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multiple processors or cores</a:t>
            </a:r>
            <a:r>
              <a:rPr lang="en-US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to divide the tasks into smaller independent subtasks.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Parallel Architecture.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Task Parallelism.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Communication &amp; Coordination.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Load Balancing.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88961F1-3E0C-8E09-81F8-A9FE038FA950}"/>
              </a:ext>
            </a:extLst>
          </p:cNvPr>
          <p:cNvSpPr txBox="1"/>
          <p:nvPr/>
        </p:nvSpPr>
        <p:spPr>
          <a:xfrm>
            <a:off x="763644" y="1272679"/>
            <a:ext cx="500888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execution of multiple independent tasks or processes simultaneously.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This can be achieved through </a:t>
            </a:r>
            <a:r>
              <a:rPr lang="en-US" b="1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processes</a:t>
            </a:r>
            <a:r>
              <a:rPr lang="en-US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b="1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threads, or asynchronous programming</a:t>
            </a:r>
            <a:r>
              <a:rPr lang="en-US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Thread safety.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Synchronization.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Deadlocks &amp; Rare Conditions.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C357852-FED2-6682-B094-D4D64FDDD2B2}"/>
              </a:ext>
            </a:extLst>
          </p:cNvPr>
          <p:cNvSpPr/>
          <p:nvPr/>
        </p:nvSpPr>
        <p:spPr>
          <a:xfrm>
            <a:off x="773688" y="2364263"/>
            <a:ext cx="1778051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1" u="sng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Key Concepts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8BC2CED-B28F-DEFF-9DDA-4F810073807A}"/>
              </a:ext>
            </a:extLst>
          </p:cNvPr>
          <p:cNvSpPr/>
          <p:nvPr/>
        </p:nvSpPr>
        <p:spPr>
          <a:xfrm>
            <a:off x="6453013" y="2364263"/>
            <a:ext cx="1778051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1" u="sng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Key Concepts</a:t>
            </a:r>
          </a:p>
        </p:txBody>
      </p:sp>
      <p:pic>
        <p:nvPicPr>
          <p:cNvPr id="22" name="Picture 21" descr="A blue lines on a black background">
            <a:extLst>
              <a:ext uri="{FF2B5EF4-FFF2-40B4-BE49-F238E27FC236}">
                <a16:creationId xmlns:a16="http://schemas.microsoft.com/office/drawing/2014/main" id="{0A8F33BA-EFE7-9138-9DA2-4171762864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3560" y="3879838"/>
            <a:ext cx="4124960" cy="2259481"/>
          </a:xfrm>
          <a:prstGeom prst="rect">
            <a:avLst/>
          </a:prstGeom>
        </p:spPr>
      </p:pic>
      <p:pic>
        <p:nvPicPr>
          <p:cNvPr id="24" name="Picture 23" descr="A screenshot of a computer&#10;&#10;Description automatically generated">
            <a:extLst>
              <a:ext uri="{FF2B5EF4-FFF2-40B4-BE49-F238E27FC236}">
                <a16:creationId xmlns:a16="http://schemas.microsoft.com/office/drawing/2014/main" id="{BC0002AF-9E77-8984-87BB-ABE3DB132C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608" y="3879838"/>
            <a:ext cx="4479032" cy="2377549"/>
          </a:xfrm>
          <a:prstGeom prst="rect">
            <a:avLst/>
          </a:prstGeom>
        </p:spPr>
      </p:pic>
      <p:pic>
        <p:nvPicPr>
          <p:cNvPr id="25" name="Picture 4" descr="DePaul University Here We Do | DePaul University, Chicago">
            <a:extLst>
              <a:ext uri="{FF2B5EF4-FFF2-40B4-BE49-F238E27FC236}">
                <a16:creationId xmlns:a16="http://schemas.microsoft.com/office/drawing/2014/main" id="{A0640932-0839-83C7-5725-9BEFD170D2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79" y="6442957"/>
            <a:ext cx="2672081" cy="415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A85112-AFEF-9501-5063-BD87A3CB5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44983" y="6435564"/>
            <a:ext cx="629653" cy="429830"/>
          </a:xfrm>
        </p:spPr>
        <p:txBody>
          <a:bodyPr/>
          <a:lstStyle/>
          <a:p>
            <a:r>
              <a:rPr lang="en-US" dirty="0"/>
              <a:t>2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02668389-839D-D48A-DDBC-68B1A44D04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09774" y="6500269"/>
            <a:ext cx="3400947" cy="365125"/>
          </a:xfrm>
        </p:spPr>
        <p:txBody>
          <a:bodyPr/>
          <a:lstStyle/>
          <a:p>
            <a:r>
              <a:rPr lang="en-US" dirty="0"/>
              <a:t>Object Oriented Software Development</a:t>
            </a:r>
          </a:p>
        </p:txBody>
      </p:sp>
    </p:spTree>
    <p:extLst>
      <p:ext uri="{BB962C8B-B14F-4D97-AF65-F5344CB8AC3E}">
        <p14:creationId xmlns:p14="http://schemas.microsoft.com/office/powerpoint/2010/main" val="3644541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D2C7E7-CFCC-AC84-5611-87E29F8EC2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14395"/>
            <a:ext cx="9238434" cy="857559"/>
          </a:xfrm>
        </p:spPr>
        <p:txBody>
          <a:bodyPr/>
          <a:lstStyle/>
          <a:p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Role of Design patterns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79BB07-D27F-DB4C-BECD-4C75093CE0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446" y="643164"/>
            <a:ext cx="11849554" cy="5415280"/>
          </a:xfrm>
        </p:spPr>
        <p:txBody>
          <a:bodyPr/>
          <a:lstStyle/>
          <a:p>
            <a:pPr algn="just">
              <a:lnSpc>
                <a:spcPct val="100000"/>
              </a:lnSpc>
            </a:pPr>
            <a:r>
              <a:rPr lang="en-US" b="0" i="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They provide proven solutions to common design problems, promoting code reuse, maintainability, and scalability.</a:t>
            </a:r>
          </a:p>
          <a:p>
            <a:pPr algn="just">
              <a:lnSpc>
                <a:spcPct val="100000"/>
              </a:lnSpc>
            </a:pPr>
            <a:r>
              <a:rPr lang="en-US" dirty="0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b="0" i="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ffer solutions for managing complexity, ensuring thread safety, promoting scalability, and enhancing the overall maintainability of software systems.</a:t>
            </a:r>
            <a:endParaRPr lang="en-US" dirty="0">
              <a:solidFill>
                <a:schemeClr val="tx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728F884-E6A1-A48F-A520-EE66F428970D}"/>
              </a:ext>
            </a:extLst>
          </p:cNvPr>
          <p:cNvSpPr/>
          <p:nvPr/>
        </p:nvSpPr>
        <p:spPr>
          <a:xfrm>
            <a:off x="278240" y="1778000"/>
            <a:ext cx="11635520" cy="468376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FEE5A30-63D6-FEFD-BECB-D2F8ED34115F}"/>
              </a:ext>
            </a:extLst>
          </p:cNvPr>
          <p:cNvSpPr/>
          <p:nvPr/>
        </p:nvSpPr>
        <p:spPr>
          <a:xfrm>
            <a:off x="493874" y="1896903"/>
            <a:ext cx="2093843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u="sng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Specific Roles</a:t>
            </a:r>
          </a:p>
        </p:txBody>
      </p:sp>
      <p:sp>
        <p:nvSpPr>
          <p:cNvPr id="10" name="Flowchart: Terminator 9">
            <a:extLst>
              <a:ext uri="{FF2B5EF4-FFF2-40B4-BE49-F238E27FC236}">
                <a16:creationId xmlns:a16="http://schemas.microsoft.com/office/drawing/2014/main" id="{DDCFB06C-5810-040D-9B31-E22DEE2A8727}"/>
              </a:ext>
            </a:extLst>
          </p:cNvPr>
          <p:cNvSpPr/>
          <p:nvPr/>
        </p:nvSpPr>
        <p:spPr>
          <a:xfrm>
            <a:off x="1117600" y="2661920"/>
            <a:ext cx="2814320" cy="767080"/>
          </a:xfrm>
          <a:prstGeom prst="flowChartTerminator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46A6D7E-F61E-9044-FE5D-1594079EB528}"/>
              </a:ext>
            </a:extLst>
          </p:cNvPr>
          <p:cNvCxnSpPr>
            <a:stCxn id="10" idx="1"/>
            <a:endCxn id="10" idx="3"/>
          </p:cNvCxnSpPr>
          <p:nvPr/>
        </p:nvCxnSpPr>
        <p:spPr>
          <a:xfrm>
            <a:off x="1117600" y="3045460"/>
            <a:ext cx="281432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BFB51FF-7242-CF10-85AE-2C5AA2872747}"/>
              </a:ext>
            </a:extLst>
          </p:cNvPr>
          <p:cNvSpPr txBox="1"/>
          <p:nvPr/>
        </p:nvSpPr>
        <p:spPr>
          <a:xfrm>
            <a:off x="1695971" y="2676128"/>
            <a:ext cx="1757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Encapsulation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B074245-8811-FFAA-642B-757BC564408A}"/>
              </a:ext>
            </a:extLst>
          </p:cNvPr>
          <p:cNvCxnSpPr>
            <a:stCxn id="10" idx="2"/>
          </p:cNvCxnSpPr>
          <p:nvPr/>
        </p:nvCxnSpPr>
        <p:spPr>
          <a:xfrm flipV="1">
            <a:off x="2524760" y="3045460"/>
            <a:ext cx="0" cy="38354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CAF67D7-B45D-704A-6487-B3221DB21CAC}"/>
              </a:ext>
            </a:extLst>
          </p:cNvPr>
          <p:cNvSpPr txBox="1"/>
          <p:nvPr/>
        </p:nvSpPr>
        <p:spPr>
          <a:xfrm>
            <a:off x="1571886" y="3059667"/>
            <a:ext cx="944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9DFE65B-53F1-1D99-F942-FE384E576ED8}"/>
              </a:ext>
            </a:extLst>
          </p:cNvPr>
          <p:cNvSpPr txBox="1"/>
          <p:nvPr/>
        </p:nvSpPr>
        <p:spPr>
          <a:xfrm>
            <a:off x="2662628" y="3066771"/>
            <a:ext cx="1115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Methods</a:t>
            </a:r>
          </a:p>
        </p:txBody>
      </p:sp>
      <p:pic>
        <p:nvPicPr>
          <p:cNvPr id="22" name="Picture 21" descr="A yellow lock with a keyhole&#10;&#10;Description automatically generated">
            <a:extLst>
              <a:ext uri="{FF2B5EF4-FFF2-40B4-BE49-F238E27FC236}">
                <a16:creationId xmlns:a16="http://schemas.microsoft.com/office/drawing/2014/main" id="{583AF519-AAF7-D5A3-54C9-E962E03C53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003" y="2318987"/>
            <a:ext cx="1115434" cy="66040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EA849BA8-9DBA-4400-B480-D62C4D8FBAF6}"/>
              </a:ext>
            </a:extLst>
          </p:cNvPr>
          <p:cNvSpPr/>
          <p:nvPr/>
        </p:nvSpPr>
        <p:spPr>
          <a:xfrm>
            <a:off x="4386206" y="2665181"/>
            <a:ext cx="2814320" cy="767073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moveforward( ) { }</a:t>
            </a:r>
            <a:br>
              <a:rPr lang="en-US" dirty="0"/>
            </a:br>
            <a:r>
              <a:rPr lang="en-US" dirty="0"/>
              <a:t>moveBackward( ) { }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DAE2774-6D54-14E5-2C2E-0E672E526048}"/>
              </a:ext>
            </a:extLst>
          </p:cNvPr>
          <p:cNvSpPr txBox="1"/>
          <p:nvPr/>
        </p:nvSpPr>
        <p:spPr>
          <a:xfrm>
            <a:off x="4816913" y="2318987"/>
            <a:ext cx="195290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Abstraction</a:t>
            </a:r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CE4D1D2A-8582-E118-D9B8-A88487AF18C1}"/>
              </a:ext>
            </a:extLst>
          </p:cNvPr>
          <p:cNvSpPr/>
          <p:nvPr/>
        </p:nvSpPr>
        <p:spPr>
          <a:xfrm rot="20801229">
            <a:off x="7331792" y="2548805"/>
            <a:ext cx="710043" cy="25464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9BA93250-2A65-B231-1857-53726C800EC9}"/>
              </a:ext>
            </a:extLst>
          </p:cNvPr>
          <p:cNvSpPr/>
          <p:nvPr/>
        </p:nvSpPr>
        <p:spPr>
          <a:xfrm rot="460563">
            <a:off x="7361267" y="3197304"/>
            <a:ext cx="710043" cy="25464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31" descr="A red car with black background&#10;&#10;Description automatically generated">
            <a:extLst>
              <a:ext uri="{FF2B5EF4-FFF2-40B4-BE49-F238E27FC236}">
                <a16:creationId xmlns:a16="http://schemas.microsoft.com/office/drawing/2014/main" id="{B56653BC-F020-A3A8-1127-D7BBFE61CC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2576" y="1906732"/>
            <a:ext cx="1034223" cy="827753"/>
          </a:xfrm>
          <a:prstGeom prst="rect">
            <a:avLst/>
          </a:prstGeom>
        </p:spPr>
      </p:pic>
      <p:pic>
        <p:nvPicPr>
          <p:cNvPr id="34" name="Picture 33" descr="A person riding a bicycle&#10;&#10;Description automatically generated">
            <a:extLst>
              <a:ext uri="{FF2B5EF4-FFF2-40B4-BE49-F238E27FC236}">
                <a16:creationId xmlns:a16="http://schemas.microsoft.com/office/drawing/2014/main" id="{8477373B-E0D6-44F2-8A34-5E6CCAB5F2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4960" y="2743220"/>
            <a:ext cx="1557697" cy="1053065"/>
          </a:xfrm>
          <a:prstGeom prst="rect">
            <a:avLst/>
          </a:prstGeom>
        </p:spPr>
      </p:pic>
      <p:pic>
        <p:nvPicPr>
          <p:cNvPr id="38" name="Picture 37" descr="A white square with blue and grey gradients and a white square with blue and grey gradients&#10;&#10;Description automatically generated">
            <a:extLst>
              <a:ext uri="{FF2B5EF4-FFF2-40B4-BE49-F238E27FC236}">
                <a16:creationId xmlns:a16="http://schemas.microsoft.com/office/drawing/2014/main" id="{22551458-7E84-D258-4E08-FB2F5F49FF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1197" y="2566318"/>
            <a:ext cx="2199315" cy="1191457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E485F5A1-DAB5-5BDF-E63C-B1CDE012F532}"/>
              </a:ext>
            </a:extLst>
          </p:cNvPr>
          <p:cNvSpPr txBox="1"/>
          <p:nvPr/>
        </p:nvSpPr>
        <p:spPr>
          <a:xfrm>
            <a:off x="9468621" y="2212911"/>
            <a:ext cx="195290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Scalability</a:t>
            </a:r>
          </a:p>
        </p:txBody>
      </p:sp>
      <p:pic>
        <p:nvPicPr>
          <p:cNvPr id="43" name="Picture 42" descr="A computer screen with arrows and a tablet&#10;&#10;Description automatically generated">
            <a:extLst>
              <a:ext uri="{FF2B5EF4-FFF2-40B4-BE49-F238E27FC236}">
                <a16:creationId xmlns:a16="http://schemas.microsoft.com/office/drawing/2014/main" id="{2126E3C6-74A0-9EC2-8521-4FC510F04C7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862" y="4570938"/>
            <a:ext cx="2915919" cy="1643897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9E1F40EA-8DAE-26B8-B2B9-C7CE5EE17D51}"/>
              </a:ext>
            </a:extLst>
          </p:cNvPr>
          <p:cNvSpPr txBox="1"/>
          <p:nvPr/>
        </p:nvSpPr>
        <p:spPr>
          <a:xfrm>
            <a:off x="535299" y="4221514"/>
            <a:ext cx="366104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Thread Synchronization</a:t>
            </a:r>
          </a:p>
        </p:txBody>
      </p:sp>
      <p:pic>
        <p:nvPicPr>
          <p:cNvPr id="46" name="Picture 45" descr="A screenshot of a computer&#10;&#10;Description automatically generated">
            <a:extLst>
              <a:ext uri="{FF2B5EF4-FFF2-40B4-BE49-F238E27FC236}">
                <a16:creationId xmlns:a16="http://schemas.microsoft.com/office/drawing/2014/main" id="{9E9B5665-089D-AAD3-445C-C0B6FC3DA32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6471" y="4563544"/>
            <a:ext cx="3228489" cy="1651292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3CD37777-D67A-0D58-C4AE-2AA2511D65E5}"/>
              </a:ext>
            </a:extLst>
          </p:cNvPr>
          <p:cNvSpPr txBox="1"/>
          <p:nvPr/>
        </p:nvSpPr>
        <p:spPr>
          <a:xfrm>
            <a:off x="4321533" y="4229962"/>
            <a:ext cx="366104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Error Handling</a:t>
            </a:r>
          </a:p>
        </p:txBody>
      </p:sp>
      <p:pic>
        <p:nvPicPr>
          <p:cNvPr id="51" name="Picture 50" descr="A screenshot of a computer&#10;&#10;Description automatically generated">
            <a:extLst>
              <a:ext uri="{FF2B5EF4-FFF2-40B4-BE49-F238E27FC236}">
                <a16:creationId xmlns:a16="http://schemas.microsoft.com/office/drawing/2014/main" id="{DCF780DC-0160-3077-90C1-E4643CAB3BB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8996" y="4570940"/>
            <a:ext cx="3008483" cy="1651292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46AF2DBA-3342-64CD-69B2-41CD81E29823}"/>
              </a:ext>
            </a:extLst>
          </p:cNvPr>
          <p:cNvSpPr txBox="1"/>
          <p:nvPr/>
        </p:nvSpPr>
        <p:spPr>
          <a:xfrm>
            <a:off x="8252717" y="4221514"/>
            <a:ext cx="366104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Task Decomposition</a:t>
            </a:r>
          </a:p>
        </p:txBody>
      </p:sp>
      <p:pic>
        <p:nvPicPr>
          <p:cNvPr id="53" name="Picture 4" descr="DePaul University Here We Do | DePaul University, Chicago">
            <a:extLst>
              <a:ext uri="{FF2B5EF4-FFF2-40B4-BE49-F238E27FC236}">
                <a16:creationId xmlns:a16="http://schemas.microsoft.com/office/drawing/2014/main" id="{7B507990-327E-3454-BFFA-FD5F9C1459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46" y="6494363"/>
            <a:ext cx="3091634" cy="336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5CE7A3-82ED-79A8-1DF9-CEC1F24BBB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698396" y="6430784"/>
            <a:ext cx="629653" cy="429830"/>
          </a:xfrm>
        </p:spPr>
        <p:txBody>
          <a:bodyPr/>
          <a:lstStyle/>
          <a:p>
            <a:fld id="{EFE71E98-A417-4ECC-ACEB-C0490C20DB04}" type="slidenum">
              <a:rPr lang="en-US" smtClean="0"/>
              <a:t>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EC5D6D6F-DBB7-49CA-BEAF-96FB492D50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37911" y="6492875"/>
            <a:ext cx="3673827" cy="365125"/>
          </a:xfrm>
        </p:spPr>
        <p:txBody>
          <a:bodyPr/>
          <a:lstStyle/>
          <a:p>
            <a:r>
              <a:rPr lang="en-US" dirty="0"/>
              <a:t>Object Oriented Software Development</a:t>
            </a:r>
          </a:p>
        </p:txBody>
      </p:sp>
    </p:spTree>
    <p:extLst>
      <p:ext uri="{BB962C8B-B14F-4D97-AF65-F5344CB8AC3E}">
        <p14:creationId xmlns:p14="http://schemas.microsoft.com/office/powerpoint/2010/main" val="9024302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E7F52FE-06C8-A607-31CB-B5CEB6E2623B}"/>
              </a:ext>
            </a:extLst>
          </p:cNvPr>
          <p:cNvSpPr txBox="1">
            <a:spLocks/>
          </p:cNvSpPr>
          <p:nvPr/>
        </p:nvSpPr>
        <p:spPr>
          <a:xfrm>
            <a:off x="0" y="-214395"/>
            <a:ext cx="12750800" cy="85755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800" b="1" kern="1200" cap="all" spc="6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6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Design patterns in concurrent Programming 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F2DC935-EFE2-FD71-85F6-63A94F3FC17C}"/>
              </a:ext>
            </a:extLst>
          </p:cNvPr>
          <p:cNvSpPr/>
          <p:nvPr/>
        </p:nvSpPr>
        <p:spPr>
          <a:xfrm>
            <a:off x="599440" y="787400"/>
            <a:ext cx="2783840" cy="225552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9C20125-FD86-21F5-9E09-17763DE7BE8E}"/>
              </a:ext>
            </a:extLst>
          </p:cNvPr>
          <p:cNvSpPr/>
          <p:nvPr/>
        </p:nvSpPr>
        <p:spPr>
          <a:xfrm>
            <a:off x="8727440" y="787400"/>
            <a:ext cx="2783840" cy="2255520"/>
          </a:xfrm>
          <a:prstGeom prst="rect">
            <a:avLst/>
          </a:prstGeom>
          <a:solidFill>
            <a:srgbClr val="002060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898A14E-9B0D-D3E8-2295-19340D48B49E}"/>
              </a:ext>
            </a:extLst>
          </p:cNvPr>
          <p:cNvSpPr/>
          <p:nvPr/>
        </p:nvSpPr>
        <p:spPr>
          <a:xfrm>
            <a:off x="4704080" y="787400"/>
            <a:ext cx="2783840" cy="2255520"/>
          </a:xfrm>
          <a:prstGeom prst="rect">
            <a:avLst/>
          </a:prstGeom>
          <a:solidFill>
            <a:schemeClr val="accent2">
              <a:lumMod val="5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F3DBF4-A563-A31F-062E-81FD4AC2FD39}"/>
              </a:ext>
            </a:extLst>
          </p:cNvPr>
          <p:cNvSpPr/>
          <p:nvPr/>
        </p:nvSpPr>
        <p:spPr>
          <a:xfrm>
            <a:off x="599440" y="4058920"/>
            <a:ext cx="2783840" cy="2255520"/>
          </a:xfrm>
          <a:prstGeom prst="rect">
            <a:avLst/>
          </a:prstGeom>
          <a:solidFill>
            <a:srgbClr val="854173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77F04C6-73BC-B304-B815-ACD53C282B80}"/>
              </a:ext>
            </a:extLst>
          </p:cNvPr>
          <p:cNvSpPr/>
          <p:nvPr/>
        </p:nvSpPr>
        <p:spPr>
          <a:xfrm>
            <a:off x="1172459" y="777240"/>
            <a:ext cx="1473480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u="sng" cap="none" spc="50" dirty="0">
                <a:ln w="0"/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Singleton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274699F-C6CA-81B2-B2F1-16F427569155}"/>
              </a:ext>
            </a:extLst>
          </p:cNvPr>
          <p:cNvSpPr/>
          <p:nvPr/>
        </p:nvSpPr>
        <p:spPr>
          <a:xfrm>
            <a:off x="4806612" y="777240"/>
            <a:ext cx="2578783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u="sng" cap="none" spc="50" dirty="0">
                <a:ln w="0"/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Observer Pattern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BF04E52-CAEB-8C4B-7559-057DC6001402}"/>
              </a:ext>
            </a:extLst>
          </p:cNvPr>
          <p:cNvSpPr/>
          <p:nvPr/>
        </p:nvSpPr>
        <p:spPr>
          <a:xfrm>
            <a:off x="8629562" y="748141"/>
            <a:ext cx="2977739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1" u="sng" spc="50" dirty="0">
                <a:ln w="0"/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Producer-Consumer</a:t>
            </a:r>
            <a:endParaRPr lang="en-US" sz="2400" b="1" u="sng" cap="none" spc="50" dirty="0">
              <a:ln w="0"/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BC34523-BAF5-324D-2F06-AFFC7E7BEF59}"/>
              </a:ext>
            </a:extLst>
          </p:cNvPr>
          <p:cNvSpPr/>
          <p:nvPr/>
        </p:nvSpPr>
        <p:spPr>
          <a:xfrm>
            <a:off x="498868" y="4058920"/>
            <a:ext cx="2984984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u="sng" spc="50" dirty="0">
                <a:ln w="0"/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Reader-Writer Lock</a:t>
            </a:r>
            <a:endParaRPr lang="en-US" sz="2400" b="1" u="sng" cap="none" spc="50" dirty="0">
              <a:ln w="0"/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FCB72A8-FDBE-9D22-905B-561C909C5D24}"/>
              </a:ext>
            </a:extLst>
          </p:cNvPr>
          <p:cNvSpPr txBox="1"/>
          <p:nvPr/>
        </p:nvSpPr>
        <p:spPr>
          <a:xfrm>
            <a:off x="616541" y="1372175"/>
            <a:ext cx="26924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16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 create a single, globally accessible resource manager or configuration manager in a concurrent environment.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D5A39E6-F675-C433-CEC1-DBBFB4E837A6}"/>
              </a:ext>
            </a:extLst>
          </p:cNvPr>
          <p:cNvSpPr txBox="1"/>
          <p:nvPr/>
        </p:nvSpPr>
        <p:spPr>
          <a:xfrm>
            <a:off x="4729480" y="1372175"/>
            <a:ext cx="26924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Event-driven systems.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One component notifies multiple observers about state changes concurrently.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84A88D4-D3A0-E707-557D-CE4B90560918}"/>
              </a:ext>
            </a:extLst>
          </p:cNvPr>
          <p:cNvSpPr txBox="1"/>
          <p:nvPr/>
        </p:nvSpPr>
        <p:spPr>
          <a:xfrm>
            <a:off x="8773160" y="1372175"/>
            <a:ext cx="26924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sz="16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ne or more producer threads produce objects which are queued up, and then consumed by one or more consumer threads.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4" name="Picture 23" descr="A diagram of a network&#10;&#10;Description automatically generated">
            <a:extLst>
              <a:ext uri="{FF2B5EF4-FFF2-40B4-BE49-F238E27FC236}">
                <a16:creationId xmlns:a16="http://schemas.microsoft.com/office/drawing/2014/main" id="{12E7BDE2-70B0-7136-E2E3-91EBC0ECC1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4904" y="3383088"/>
            <a:ext cx="2816180" cy="210273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058" name="Picture 10" descr="Producer/Consumer design pattern | Download Scientific Diagram">
            <a:extLst>
              <a:ext uri="{FF2B5EF4-FFF2-40B4-BE49-F238E27FC236}">
                <a16:creationId xmlns:a16="http://schemas.microsoft.com/office/drawing/2014/main" id="{C24F4518-5CC4-1942-C423-18E5AA409A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4606" y="4391775"/>
            <a:ext cx="2783840" cy="2188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B8F6DF7B-3D72-4E57-3F7C-67493EDB656E}"/>
              </a:ext>
            </a:extLst>
          </p:cNvPr>
          <p:cNvSpPr txBox="1"/>
          <p:nvPr/>
        </p:nvSpPr>
        <p:spPr>
          <a:xfrm>
            <a:off x="616541" y="4654661"/>
            <a:ext cx="26924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Manage access to shared resources, allowing multiple readers but only one writer at a time.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B071949C-C81C-DF69-4E66-65BE81F15770}"/>
              </a:ext>
            </a:extLst>
          </p:cNvPr>
          <p:cNvSpPr/>
          <p:nvPr/>
        </p:nvSpPr>
        <p:spPr>
          <a:xfrm>
            <a:off x="3579538" y="4033520"/>
            <a:ext cx="2343741" cy="243840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9" name="Picture 12" descr="Implementing reader-writer locks - Eli Bendersky's website">
            <a:extLst>
              <a:ext uri="{FF2B5EF4-FFF2-40B4-BE49-F238E27FC236}">
                <a16:creationId xmlns:a16="http://schemas.microsoft.com/office/drawing/2014/main" id="{8718E456-C9A8-8A82-EDEE-DB0C66AF09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4904" y="4001290"/>
            <a:ext cx="2388297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Pink Arrow Sticker for iOS &amp; Android | GIPHY">
            <a:extLst>
              <a:ext uri="{FF2B5EF4-FFF2-40B4-BE49-F238E27FC236}">
                <a16:creationId xmlns:a16="http://schemas.microsoft.com/office/drawing/2014/main" id="{E791B14D-A958-3BBD-30D8-1E400B0BA9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147223">
            <a:off x="6983130" y="1777905"/>
            <a:ext cx="1704963" cy="1588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Arrows GIFs - Get the best GIF on GIPHY">
            <a:extLst>
              <a:ext uri="{FF2B5EF4-FFF2-40B4-BE49-F238E27FC236}">
                <a16:creationId xmlns:a16="http://schemas.microsoft.com/office/drawing/2014/main" id="{74F3EA3B-D7E5-FAA5-DC1A-C50C9079D1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800" y="5313680"/>
            <a:ext cx="2905760" cy="1548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 descr="25 3D Animated Right Arrow Gifs at Best Animations">
            <a:extLst>
              <a:ext uri="{FF2B5EF4-FFF2-40B4-BE49-F238E27FC236}">
                <a16:creationId xmlns:a16="http://schemas.microsoft.com/office/drawing/2014/main" id="{5D16B39F-6359-B6B0-9B75-9C94EEC0CD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9825615" y="3412021"/>
            <a:ext cx="1216353" cy="610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4" descr="DePaul University Here We Do | DePaul University, Chicago">
            <a:extLst>
              <a:ext uri="{FF2B5EF4-FFF2-40B4-BE49-F238E27FC236}">
                <a16:creationId xmlns:a16="http://schemas.microsoft.com/office/drawing/2014/main" id="{D74EA74E-3E67-A2C5-02FC-7F05F39B1F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46" y="6494363"/>
            <a:ext cx="2984984" cy="336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87D229-5AB9-0A73-ED74-E5F71B3D0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065286" y="6423951"/>
            <a:ext cx="629653" cy="429830"/>
          </a:xfrm>
        </p:spPr>
        <p:txBody>
          <a:bodyPr/>
          <a:lstStyle/>
          <a:p>
            <a:fld id="{EFE71E98-A417-4ECC-ACEB-C0490C20DB04}" type="slidenum">
              <a:rPr lang="en-US" smtClean="0"/>
              <a:t>4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2603AB7-2AF5-A411-0D0F-1C7C9E6A18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419694" y="6526485"/>
            <a:ext cx="3772306" cy="365125"/>
          </a:xfrm>
        </p:spPr>
        <p:txBody>
          <a:bodyPr/>
          <a:lstStyle/>
          <a:p>
            <a:r>
              <a:rPr lang="en-US" dirty="0"/>
              <a:t>Object Oriented Software Development</a:t>
            </a:r>
          </a:p>
        </p:txBody>
      </p:sp>
    </p:spTree>
    <p:extLst>
      <p:ext uri="{BB962C8B-B14F-4D97-AF65-F5344CB8AC3E}">
        <p14:creationId xmlns:p14="http://schemas.microsoft.com/office/powerpoint/2010/main" val="24502833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E7F52FE-06C8-A607-31CB-B5CEB6E2623B}"/>
              </a:ext>
            </a:extLst>
          </p:cNvPr>
          <p:cNvSpPr txBox="1">
            <a:spLocks/>
          </p:cNvSpPr>
          <p:nvPr/>
        </p:nvSpPr>
        <p:spPr>
          <a:xfrm>
            <a:off x="0" y="-214395"/>
            <a:ext cx="12750800" cy="85755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800" b="1" kern="1200" cap="all" spc="6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6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Design patterns in parallel Programming 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F2DC935-EFE2-FD71-85F6-63A94F3FC17C}"/>
              </a:ext>
            </a:extLst>
          </p:cNvPr>
          <p:cNvSpPr/>
          <p:nvPr/>
        </p:nvSpPr>
        <p:spPr>
          <a:xfrm>
            <a:off x="584699" y="787400"/>
            <a:ext cx="2783840" cy="2255520"/>
          </a:xfrm>
          <a:prstGeom prst="rect">
            <a:avLst/>
          </a:prstGeom>
          <a:solidFill>
            <a:schemeClr val="tx2">
              <a:lumMod val="75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9C20125-FD86-21F5-9E09-17763DE7BE8E}"/>
              </a:ext>
            </a:extLst>
          </p:cNvPr>
          <p:cNvSpPr/>
          <p:nvPr/>
        </p:nvSpPr>
        <p:spPr>
          <a:xfrm>
            <a:off x="8727440" y="787400"/>
            <a:ext cx="2783840" cy="2255520"/>
          </a:xfrm>
          <a:prstGeom prst="rect">
            <a:avLst/>
          </a:prstGeom>
          <a:solidFill>
            <a:srgbClr val="B4B4FE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898A14E-9B0D-D3E8-2295-19340D48B49E}"/>
              </a:ext>
            </a:extLst>
          </p:cNvPr>
          <p:cNvSpPr/>
          <p:nvPr/>
        </p:nvSpPr>
        <p:spPr>
          <a:xfrm>
            <a:off x="4704080" y="787400"/>
            <a:ext cx="2783840" cy="2255520"/>
          </a:xfrm>
          <a:prstGeom prst="rect">
            <a:avLst/>
          </a:prstGeom>
          <a:solidFill>
            <a:srgbClr val="F2B4BA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77F04C6-73BC-B304-B815-ACD53C282B80}"/>
              </a:ext>
            </a:extLst>
          </p:cNvPr>
          <p:cNvSpPr/>
          <p:nvPr/>
        </p:nvSpPr>
        <p:spPr>
          <a:xfrm>
            <a:off x="992926" y="777240"/>
            <a:ext cx="1832553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u="sng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MapReduce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274699F-C6CA-81B2-B2F1-16F427569155}"/>
              </a:ext>
            </a:extLst>
          </p:cNvPr>
          <p:cNvSpPr/>
          <p:nvPr/>
        </p:nvSpPr>
        <p:spPr>
          <a:xfrm>
            <a:off x="4889586" y="777240"/>
            <a:ext cx="2412841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u="sng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Pipeline Pattern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BF04E52-CAEB-8C4B-7559-057DC6001402}"/>
              </a:ext>
            </a:extLst>
          </p:cNvPr>
          <p:cNvSpPr/>
          <p:nvPr/>
        </p:nvSpPr>
        <p:spPr>
          <a:xfrm>
            <a:off x="8629562" y="748141"/>
            <a:ext cx="2977739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1" u="sng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Master-Worker</a:t>
            </a:r>
            <a:endParaRPr lang="en-US" sz="2400" b="1" u="sng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FCB72A8-FDBE-9D22-905B-561C909C5D24}"/>
              </a:ext>
            </a:extLst>
          </p:cNvPr>
          <p:cNvSpPr txBox="1"/>
          <p:nvPr/>
        </p:nvSpPr>
        <p:spPr>
          <a:xfrm>
            <a:off x="616541" y="1372175"/>
            <a:ext cx="26924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i="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Divide a computation into smaller tasks that can be executed in parallel, then combine the results.</a:t>
            </a:r>
            <a:endParaRPr lang="en-US" sz="1600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D5A39E6-F675-C433-CEC1-DBBFB4E837A6}"/>
              </a:ext>
            </a:extLst>
          </p:cNvPr>
          <p:cNvSpPr txBox="1"/>
          <p:nvPr/>
        </p:nvSpPr>
        <p:spPr>
          <a:xfrm>
            <a:off x="4729480" y="1372175"/>
            <a:ext cx="26924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i="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Divide a computation into stages, with each stage processing data and passing it to the next stage.</a:t>
            </a:r>
            <a:endParaRPr lang="en-US" sz="1600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84A88D4-D3A0-E707-557D-CE4B90560918}"/>
              </a:ext>
            </a:extLst>
          </p:cNvPr>
          <p:cNvSpPr txBox="1"/>
          <p:nvPr/>
        </p:nvSpPr>
        <p:spPr>
          <a:xfrm>
            <a:off x="8773160" y="1372175"/>
            <a:ext cx="26924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i="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Divide a task into a set of subtasks and assign them to worker processes, coordinated by a master process.</a:t>
            </a:r>
            <a:endParaRPr lang="en-US" sz="1600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72" name="Picture 24" descr="25 3D Animated Right Arrow Gifs at Best Animations">
            <a:extLst>
              <a:ext uri="{FF2B5EF4-FFF2-40B4-BE49-F238E27FC236}">
                <a16:creationId xmlns:a16="http://schemas.microsoft.com/office/drawing/2014/main" id="{5D16B39F-6359-B6B0-9B75-9C94EEC0CD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9657197" y="3215160"/>
            <a:ext cx="1021128" cy="610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F85CEB0F-0105-F521-CE3F-D4E3EB79DA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040" y="4145280"/>
            <a:ext cx="3657600" cy="225552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24" descr="25 3D Animated Right Arrow Gifs at Best Animations">
            <a:extLst>
              <a:ext uri="{FF2B5EF4-FFF2-40B4-BE49-F238E27FC236}">
                <a16:creationId xmlns:a16="http://schemas.microsoft.com/office/drawing/2014/main" id="{4F47791B-348A-B5B8-6912-A3220F0D98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414905" y="3286362"/>
            <a:ext cx="1077220" cy="610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 diagram of a process&#10;&#10;Description automatically generated">
            <a:extLst>
              <a:ext uri="{FF2B5EF4-FFF2-40B4-BE49-F238E27FC236}">
                <a16:creationId xmlns:a16="http://schemas.microsoft.com/office/drawing/2014/main" id="{3BC621C8-0A4A-210D-BE51-53C0201836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7040" y="4061533"/>
            <a:ext cx="3779520" cy="233926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Picture 24" descr="25 3D Animated Right Arrow Gifs at Best Animations">
            <a:extLst>
              <a:ext uri="{FF2B5EF4-FFF2-40B4-BE49-F238E27FC236}">
                <a16:creationId xmlns:a16="http://schemas.microsoft.com/office/drawing/2014/main" id="{DA616D0A-F988-358C-7094-1A7F9CA411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630022" y="3248156"/>
            <a:ext cx="1021128" cy="610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 descr="A diagram of a diagram">
            <a:extLst>
              <a:ext uri="{FF2B5EF4-FFF2-40B4-BE49-F238E27FC236}">
                <a16:creationId xmlns:a16="http://schemas.microsoft.com/office/drawing/2014/main" id="{D9450CA7-6B88-9DC9-78DA-4636B831752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7720" y="4061533"/>
            <a:ext cx="3429000" cy="233926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9" name="Picture 4" descr="DePaul University Here We Do | DePaul University, Chicago">
            <a:extLst>
              <a:ext uri="{FF2B5EF4-FFF2-40B4-BE49-F238E27FC236}">
                <a16:creationId xmlns:a16="http://schemas.microsoft.com/office/drawing/2014/main" id="{981D0381-CF11-91A2-9F5B-35503FE59B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46" y="6521271"/>
            <a:ext cx="2868114" cy="336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AB7AE71-5948-D1E8-C96B-7E23AB441D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060573" y="6467498"/>
            <a:ext cx="629653" cy="429830"/>
          </a:xfrm>
        </p:spPr>
        <p:txBody>
          <a:bodyPr/>
          <a:lstStyle/>
          <a:p>
            <a:fld id="{EFE71E98-A417-4ECC-ACEB-C0490C20DB04}" type="slidenum">
              <a:rPr lang="en-US" smtClean="0"/>
              <a:t>5</a:t>
            </a:fld>
            <a:endParaRPr lang="en-US" dirty="0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A082054B-5689-336F-3E56-45AA927B65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822712" y="6507072"/>
            <a:ext cx="4369288" cy="365125"/>
          </a:xfrm>
        </p:spPr>
        <p:txBody>
          <a:bodyPr/>
          <a:lstStyle/>
          <a:p>
            <a:r>
              <a:rPr lang="en-US" dirty="0"/>
              <a:t>Object Oriented Software Development</a:t>
            </a:r>
          </a:p>
        </p:txBody>
      </p:sp>
    </p:spTree>
    <p:extLst>
      <p:ext uri="{BB962C8B-B14F-4D97-AF65-F5344CB8AC3E}">
        <p14:creationId xmlns:p14="http://schemas.microsoft.com/office/powerpoint/2010/main" val="23344373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7C1C7A6-B477-B9D2-D5F9-A35E9F92B925}"/>
              </a:ext>
            </a:extLst>
          </p:cNvPr>
          <p:cNvSpPr txBox="1">
            <a:spLocks/>
          </p:cNvSpPr>
          <p:nvPr/>
        </p:nvSpPr>
        <p:spPr>
          <a:xfrm>
            <a:off x="0" y="-277263"/>
            <a:ext cx="12750800" cy="85755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800" b="1" kern="1200" cap="all" spc="6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6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Comparative analysis</a:t>
            </a:r>
          </a:p>
        </p:txBody>
      </p:sp>
      <p:pic>
        <p:nvPicPr>
          <p:cNvPr id="5" name="Picture 4" descr="DePaul University Here We Do | DePaul University, Chicago">
            <a:extLst>
              <a:ext uri="{FF2B5EF4-FFF2-40B4-BE49-F238E27FC236}">
                <a16:creationId xmlns:a16="http://schemas.microsoft.com/office/drawing/2014/main" id="{E1C321F9-1BFE-98C5-6E36-E94146A34E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46" y="6494363"/>
            <a:ext cx="2929074" cy="336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DDB64CE-B4FA-5C02-E775-CA287B16DA35}"/>
              </a:ext>
            </a:extLst>
          </p:cNvPr>
          <p:cNvSpPr/>
          <p:nvPr/>
        </p:nvSpPr>
        <p:spPr>
          <a:xfrm>
            <a:off x="579120" y="833119"/>
            <a:ext cx="5471978" cy="5587345"/>
          </a:xfrm>
          <a:prstGeom prst="rect">
            <a:avLst/>
          </a:prstGeom>
          <a:solidFill>
            <a:schemeClr val="accent2">
              <a:lumMod val="75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998E1EF-9A86-DA45-A907-CAE7178C9EEA}"/>
              </a:ext>
            </a:extLst>
          </p:cNvPr>
          <p:cNvSpPr/>
          <p:nvPr/>
        </p:nvSpPr>
        <p:spPr>
          <a:xfrm>
            <a:off x="6051098" y="833120"/>
            <a:ext cx="5737779" cy="5587344"/>
          </a:xfrm>
          <a:prstGeom prst="rect">
            <a:avLst/>
          </a:prstGeom>
          <a:solidFill>
            <a:schemeClr val="tx1">
              <a:lumMod val="5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1E9DC3-EEB1-6BAD-A347-1C1DAB3F2C10}"/>
              </a:ext>
            </a:extLst>
          </p:cNvPr>
          <p:cNvSpPr/>
          <p:nvPr/>
        </p:nvSpPr>
        <p:spPr>
          <a:xfrm>
            <a:off x="915164" y="833120"/>
            <a:ext cx="4641592" cy="55399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000" b="1" u="sng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Concurrent Programming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AE75FDF-1547-1A95-2311-2A82C98C243F}"/>
              </a:ext>
            </a:extLst>
          </p:cNvPr>
          <p:cNvSpPr/>
          <p:nvPr/>
        </p:nvSpPr>
        <p:spPr>
          <a:xfrm>
            <a:off x="6635245" y="833120"/>
            <a:ext cx="4641591" cy="55399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000" b="1" u="sng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Parallel</a:t>
            </a:r>
            <a:r>
              <a:rPr lang="en-US" sz="3000" b="1" u="sng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Programming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3BC76F4-42CE-737E-C619-6541FD1AB2A2}"/>
              </a:ext>
            </a:extLst>
          </p:cNvPr>
          <p:cNvSpPr/>
          <p:nvPr/>
        </p:nvSpPr>
        <p:spPr>
          <a:xfrm>
            <a:off x="749164" y="1709153"/>
            <a:ext cx="5131890" cy="119701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64A7BC1-53AF-D5A0-00EF-87F0DAA44EA2}"/>
              </a:ext>
            </a:extLst>
          </p:cNvPr>
          <p:cNvSpPr/>
          <p:nvPr/>
        </p:nvSpPr>
        <p:spPr>
          <a:xfrm>
            <a:off x="6177387" y="1709152"/>
            <a:ext cx="5435493" cy="119701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DE3CC39-5F78-31FC-D5BA-614A6B9C174B}"/>
              </a:ext>
            </a:extLst>
          </p:cNvPr>
          <p:cNvSpPr txBox="1"/>
          <p:nvPr/>
        </p:nvSpPr>
        <p:spPr>
          <a:xfrm>
            <a:off x="749164" y="1337958"/>
            <a:ext cx="20431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Singleton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F34967D-A4A6-B0E9-C4F4-7A6041757379}"/>
              </a:ext>
            </a:extLst>
          </p:cNvPr>
          <p:cNvSpPr txBox="1"/>
          <p:nvPr/>
        </p:nvSpPr>
        <p:spPr>
          <a:xfrm>
            <a:off x="6123204" y="1332398"/>
            <a:ext cx="20431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Singleton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C6EBBF7-D51A-A783-DD4D-93FF851629F2}"/>
              </a:ext>
            </a:extLst>
          </p:cNvPr>
          <p:cNvSpPr/>
          <p:nvPr/>
        </p:nvSpPr>
        <p:spPr>
          <a:xfrm>
            <a:off x="749164" y="3375113"/>
            <a:ext cx="5131890" cy="116278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824C610-351A-4633-E633-DBB89F5C9320}"/>
              </a:ext>
            </a:extLst>
          </p:cNvPr>
          <p:cNvSpPr/>
          <p:nvPr/>
        </p:nvSpPr>
        <p:spPr>
          <a:xfrm>
            <a:off x="749164" y="5041073"/>
            <a:ext cx="5131890" cy="112862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F583842-1740-4B3E-41B3-641216A27461}"/>
              </a:ext>
            </a:extLst>
          </p:cNvPr>
          <p:cNvSpPr/>
          <p:nvPr/>
        </p:nvSpPr>
        <p:spPr>
          <a:xfrm>
            <a:off x="6221142" y="3375112"/>
            <a:ext cx="5391738" cy="116278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C1E0DF3-0BA3-0DDC-3FD5-2DF438ECC221}"/>
              </a:ext>
            </a:extLst>
          </p:cNvPr>
          <p:cNvSpPr/>
          <p:nvPr/>
        </p:nvSpPr>
        <p:spPr>
          <a:xfrm>
            <a:off x="6177387" y="5056315"/>
            <a:ext cx="5391738" cy="111063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71032B7-2771-A2E4-07EE-45F44AE051F9}"/>
              </a:ext>
            </a:extLst>
          </p:cNvPr>
          <p:cNvSpPr txBox="1"/>
          <p:nvPr/>
        </p:nvSpPr>
        <p:spPr>
          <a:xfrm>
            <a:off x="812632" y="1770710"/>
            <a:ext cx="494814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Issue</a:t>
            </a: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- 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ay cause contention and synchronization overhead, posing potential performance bottlenecks.</a:t>
            </a:r>
          </a:p>
          <a:p>
            <a:pPr algn="just"/>
            <a:r>
              <a:rPr lang="en-US" b="1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Solution</a:t>
            </a: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- 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lazy initialization.</a:t>
            </a:r>
            <a:endParaRPr lang="en-US" b="1" u="sng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FDDFA80-0B0C-E356-EA1E-6834479FDBB2}"/>
              </a:ext>
            </a:extLst>
          </p:cNvPr>
          <p:cNvSpPr txBox="1"/>
          <p:nvPr/>
        </p:nvSpPr>
        <p:spPr>
          <a:xfrm>
            <a:off x="749343" y="2989562"/>
            <a:ext cx="24482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Factory Method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212F7CF-8412-7BEC-10DC-ACFF1873EB8D}"/>
              </a:ext>
            </a:extLst>
          </p:cNvPr>
          <p:cNvSpPr txBox="1"/>
          <p:nvPr/>
        </p:nvSpPr>
        <p:spPr>
          <a:xfrm>
            <a:off x="6168695" y="2984543"/>
            <a:ext cx="24482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Factory Method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C49E761-C44B-51DC-C482-4B0A76DA5103}"/>
              </a:ext>
            </a:extLst>
          </p:cNvPr>
          <p:cNvSpPr txBox="1"/>
          <p:nvPr/>
        </p:nvSpPr>
        <p:spPr>
          <a:xfrm>
            <a:off x="6177386" y="1767391"/>
            <a:ext cx="5345689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Issue</a:t>
            </a: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- 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 shared resources need to be managed, similar synchronization 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concerns may arise.</a:t>
            </a:r>
            <a:endParaRPr lang="en-US" sz="1600" b="0" i="0" dirty="0"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b="1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Solution</a:t>
            </a: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- 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lock-free data structures or optimistic concurrency control</a:t>
            </a:r>
            <a:endParaRPr lang="en-US" b="1" u="sng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4CDE590-ABFE-76EF-1012-B633790FEBC1}"/>
              </a:ext>
            </a:extLst>
          </p:cNvPr>
          <p:cNvSpPr txBox="1"/>
          <p:nvPr/>
        </p:nvSpPr>
        <p:spPr>
          <a:xfrm>
            <a:off x="782329" y="3404459"/>
            <a:ext cx="4948142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Benefits</a:t>
            </a: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- 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elps to create and manage instances of classes in a thread-safe manner. </a:t>
            </a:r>
          </a:p>
          <a:p>
            <a:pPr algn="just"/>
            <a:r>
              <a:rPr lang="en-US" b="1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Considerations</a:t>
            </a: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- 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Ensure proper synchronization mechanism is followed.</a:t>
            </a:r>
            <a:endParaRPr lang="en-US" b="1" u="sng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6F1A7D3E-E689-2B90-B98B-D35FB5284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08377" y="6459039"/>
            <a:ext cx="629653" cy="429830"/>
          </a:xfrm>
        </p:spPr>
        <p:txBody>
          <a:bodyPr/>
          <a:lstStyle/>
          <a:p>
            <a:fld id="{EFE71E98-A417-4ECC-ACEB-C0490C20DB04}" type="slidenum">
              <a:rPr lang="en-US" smtClean="0"/>
              <a:t>6</a:t>
            </a:fld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2C59719-E305-7137-E833-7A3E3917A00A}"/>
              </a:ext>
            </a:extLst>
          </p:cNvPr>
          <p:cNvSpPr txBox="1"/>
          <p:nvPr/>
        </p:nvSpPr>
        <p:spPr>
          <a:xfrm>
            <a:off x="6195328" y="3399128"/>
            <a:ext cx="5275121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Benefits</a:t>
            </a: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- 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Each parallel tasks has its own factory, reduces contention &amp; improves performance.</a:t>
            </a:r>
            <a:endParaRPr lang="en-US" sz="1600" b="0" i="0" dirty="0"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b="1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Considerations</a:t>
            </a: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- 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Ensure proper synchronization mechanism is followed for shared resources in the factory.</a:t>
            </a:r>
            <a:endParaRPr lang="en-US" b="1" u="sng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12E523F-E0A5-9F47-5364-04447DBC842D}"/>
              </a:ext>
            </a:extLst>
          </p:cNvPr>
          <p:cNvSpPr txBox="1"/>
          <p:nvPr/>
        </p:nvSpPr>
        <p:spPr>
          <a:xfrm>
            <a:off x="749148" y="4656205"/>
            <a:ext cx="24482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Observer Pattern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2EA77B8-6952-DF06-CC95-00A5C654C870}"/>
              </a:ext>
            </a:extLst>
          </p:cNvPr>
          <p:cNvSpPr txBox="1"/>
          <p:nvPr/>
        </p:nvSpPr>
        <p:spPr>
          <a:xfrm>
            <a:off x="6168695" y="4646750"/>
            <a:ext cx="24482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Observer Pattern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48B5E9C-CFB4-2362-D999-93C623521A69}"/>
              </a:ext>
            </a:extLst>
          </p:cNvPr>
          <p:cNvSpPr txBox="1"/>
          <p:nvPr/>
        </p:nvSpPr>
        <p:spPr>
          <a:xfrm>
            <a:off x="723335" y="4992348"/>
            <a:ext cx="4948142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Benefits</a:t>
            </a: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- 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ultiple observers asynchronously respond to events without blocking the main execution thread.</a:t>
            </a:r>
          </a:p>
          <a:p>
            <a:pPr algn="just"/>
            <a:r>
              <a:rPr lang="en-US" b="1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Considerations</a:t>
            </a: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- 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nsure proper handling of asynchronous notifications from multiple threads.</a:t>
            </a:r>
            <a:endParaRPr lang="en-US" b="1" u="sng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8A369ED-4371-BB28-0190-5AE17DB25F49}"/>
              </a:ext>
            </a:extLst>
          </p:cNvPr>
          <p:cNvSpPr txBox="1"/>
          <p:nvPr/>
        </p:nvSpPr>
        <p:spPr>
          <a:xfrm>
            <a:off x="6165819" y="5012953"/>
            <a:ext cx="5357256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Benefits</a:t>
            </a: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- 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Multiple tasks can concurrently process events and notify their respective observers.</a:t>
            </a:r>
          </a:p>
          <a:p>
            <a:pPr algn="just"/>
            <a:r>
              <a:rPr lang="en-US" b="1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Considerations</a:t>
            </a: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- 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hread safety is crucial, especially when notifying observers from multiple parallel tasks.</a:t>
            </a:r>
            <a:endParaRPr lang="en-US" b="1" u="sng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Footer Placeholder 30">
            <a:extLst>
              <a:ext uri="{FF2B5EF4-FFF2-40B4-BE49-F238E27FC236}">
                <a16:creationId xmlns:a16="http://schemas.microsoft.com/office/drawing/2014/main" id="{88AF9F72-EC65-0BB8-1BCB-AE0F8BF427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47513" y="6456410"/>
            <a:ext cx="3644487" cy="365125"/>
          </a:xfrm>
        </p:spPr>
        <p:txBody>
          <a:bodyPr/>
          <a:lstStyle/>
          <a:p>
            <a:r>
              <a:rPr lang="en-US" dirty="0"/>
              <a:t>Object Oriented Software Development</a:t>
            </a:r>
          </a:p>
        </p:txBody>
      </p:sp>
    </p:spTree>
    <p:extLst>
      <p:ext uri="{BB962C8B-B14F-4D97-AF65-F5344CB8AC3E}">
        <p14:creationId xmlns:p14="http://schemas.microsoft.com/office/powerpoint/2010/main" val="31488194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D994D2B-A286-53DF-C38A-F347CD60E01C}"/>
              </a:ext>
            </a:extLst>
          </p:cNvPr>
          <p:cNvSpPr txBox="1">
            <a:spLocks/>
          </p:cNvSpPr>
          <p:nvPr/>
        </p:nvSpPr>
        <p:spPr>
          <a:xfrm>
            <a:off x="88446" y="-218655"/>
            <a:ext cx="12750800" cy="85755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800" b="1" kern="1200" cap="all" spc="6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6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Modern software development</a:t>
            </a:r>
          </a:p>
        </p:txBody>
      </p:sp>
      <p:pic>
        <p:nvPicPr>
          <p:cNvPr id="5" name="Picture 4" descr="DePaul University Here We Do | DePaul University, Chicago">
            <a:extLst>
              <a:ext uri="{FF2B5EF4-FFF2-40B4-BE49-F238E27FC236}">
                <a16:creationId xmlns:a16="http://schemas.microsoft.com/office/drawing/2014/main" id="{C2E8CA32-ED63-DE41-FE5F-D651C72A49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46" y="6494363"/>
            <a:ext cx="2969714" cy="336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: Top Corners One Rounded and One Snipped 5">
            <a:extLst>
              <a:ext uri="{FF2B5EF4-FFF2-40B4-BE49-F238E27FC236}">
                <a16:creationId xmlns:a16="http://schemas.microsoft.com/office/drawing/2014/main" id="{88C82324-D5E2-01FE-0EE9-8281FB136E40}"/>
              </a:ext>
            </a:extLst>
          </p:cNvPr>
          <p:cNvSpPr/>
          <p:nvPr/>
        </p:nvSpPr>
        <p:spPr>
          <a:xfrm>
            <a:off x="501445" y="1108613"/>
            <a:ext cx="4070555" cy="4109884"/>
          </a:xfrm>
          <a:prstGeom prst="snipRoundRect">
            <a:avLst/>
          </a:prstGeom>
          <a:solidFill>
            <a:srgbClr val="F2B4BA"/>
          </a:solidFill>
          <a:ln w="57150">
            <a:solidFill>
              <a:schemeClr val="tx1"/>
            </a:solidFill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3284D8-E11C-9278-B061-13F7B8E0076A}"/>
              </a:ext>
            </a:extLst>
          </p:cNvPr>
          <p:cNvSpPr/>
          <p:nvPr/>
        </p:nvSpPr>
        <p:spPr>
          <a:xfrm>
            <a:off x="668757" y="2160637"/>
            <a:ext cx="3735930" cy="2536723"/>
          </a:xfrm>
          <a:prstGeom prst="rect">
            <a:avLst/>
          </a:prstGeom>
          <a:solidFill>
            <a:schemeClr val="accent1">
              <a:lumMod val="5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4E7A22-C33B-3EC3-732D-B27D08263036}"/>
              </a:ext>
            </a:extLst>
          </p:cNvPr>
          <p:cNvSpPr txBox="1"/>
          <p:nvPr/>
        </p:nvSpPr>
        <p:spPr>
          <a:xfrm>
            <a:off x="796553" y="2551836"/>
            <a:ext cx="376575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Performance Optimization.</a:t>
            </a:r>
          </a:p>
          <a:p>
            <a:pPr marL="342900" indent="-342900"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Scalability.</a:t>
            </a:r>
          </a:p>
          <a:p>
            <a:pPr marL="342900" indent="-342900"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Multitasking &amp; Multithreading.</a:t>
            </a:r>
          </a:p>
          <a:p>
            <a:pPr marL="342900" indent="-342900"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Efficient Resource Utilization.</a:t>
            </a:r>
          </a:p>
          <a:p>
            <a:pPr marL="342900" indent="-342900"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Responsive User Interface.</a:t>
            </a:r>
          </a:p>
          <a:p>
            <a:pPr marL="342900" indent="-342900"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Adaptability to modern hardware.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FE9F50-0CFA-B89F-68E9-688A492293D7}"/>
              </a:ext>
            </a:extLst>
          </p:cNvPr>
          <p:cNvSpPr/>
          <p:nvPr/>
        </p:nvSpPr>
        <p:spPr>
          <a:xfrm>
            <a:off x="1582776" y="1368559"/>
            <a:ext cx="1907895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u="sng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Beneficials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954B9DF-80A7-42EB-8F96-5F9B8FC5882A}"/>
              </a:ext>
            </a:extLst>
          </p:cNvPr>
          <p:cNvSpPr/>
          <p:nvPr/>
        </p:nvSpPr>
        <p:spPr>
          <a:xfrm>
            <a:off x="5579709" y="4572000"/>
            <a:ext cx="2749691" cy="1510211"/>
          </a:xfrm>
          <a:prstGeom prst="rect">
            <a:avLst/>
          </a:prstGeom>
          <a:solidFill>
            <a:srgbClr val="F2B4BA"/>
          </a:solidFill>
          <a:ln w="57150">
            <a:solidFill>
              <a:schemeClr val="tx1"/>
            </a:solidFill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 descr="A hands holding a tablet&#10;&#10;Description automatically generated">
            <a:extLst>
              <a:ext uri="{FF2B5EF4-FFF2-40B4-BE49-F238E27FC236}">
                <a16:creationId xmlns:a16="http://schemas.microsoft.com/office/drawing/2014/main" id="{22EA878A-8232-E2C4-92D3-C9C6094FAF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4343" y="4692761"/>
            <a:ext cx="2841639" cy="141646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6379BEC5-2A9C-E397-1069-45E8ADFD028A}"/>
              </a:ext>
            </a:extLst>
          </p:cNvPr>
          <p:cNvSpPr/>
          <p:nvPr/>
        </p:nvSpPr>
        <p:spPr>
          <a:xfrm>
            <a:off x="9277136" y="2987649"/>
            <a:ext cx="2749691" cy="1510211"/>
          </a:xfrm>
          <a:prstGeom prst="rect">
            <a:avLst/>
          </a:prstGeom>
          <a:solidFill>
            <a:srgbClr val="F2B4BA"/>
          </a:solidFill>
          <a:ln w="57150">
            <a:solidFill>
              <a:schemeClr val="tx1"/>
            </a:solidFill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 descr="A computer screen with graphs and pie charts&#10;&#10;Description automatically generated">
            <a:extLst>
              <a:ext uri="{FF2B5EF4-FFF2-40B4-BE49-F238E27FC236}">
                <a16:creationId xmlns:a16="http://schemas.microsoft.com/office/drawing/2014/main" id="{9F99AAC9-9F7D-9594-6EA8-EDD408704E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1033" y="2948184"/>
            <a:ext cx="2595794" cy="1589139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E41D6DBA-13EF-703A-4B5A-E669BAF57997}"/>
              </a:ext>
            </a:extLst>
          </p:cNvPr>
          <p:cNvSpPr/>
          <p:nvPr/>
        </p:nvSpPr>
        <p:spPr>
          <a:xfrm>
            <a:off x="5229548" y="1891779"/>
            <a:ext cx="2749691" cy="1510211"/>
          </a:xfrm>
          <a:prstGeom prst="rect">
            <a:avLst/>
          </a:prstGeom>
          <a:solidFill>
            <a:srgbClr val="F2B4BA"/>
          </a:solidFill>
          <a:ln w="57150">
            <a:solidFill>
              <a:schemeClr val="tx1"/>
            </a:solidFill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31" descr="A blue circle with a graph&#10;&#10;Description automatically generated">
            <a:extLst>
              <a:ext uri="{FF2B5EF4-FFF2-40B4-BE49-F238E27FC236}">
                <a16:creationId xmlns:a16="http://schemas.microsoft.com/office/drawing/2014/main" id="{E35175AE-318C-B011-A48F-49281A4922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4396" y="1882284"/>
            <a:ext cx="2595794" cy="151021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9894FD82-D098-10C4-7D40-E320CC497082}"/>
              </a:ext>
            </a:extLst>
          </p:cNvPr>
          <p:cNvSpPr/>
          <p:nvPr/>
        </p:nvSpPr>
        <p:spPr>
          <a:xfrm>
            <a:off x="8749234" y="628453"/>
            <a:ext cx="2749691" cy="1510211"/>
          </a:xfrm>
          <a:prstGeom prst="rect">
            <a:avLst/>
          </a:prstGeom>
          <a:solidFill>
            <a:srgbClr val="F2B4BA"/>
          </a:solidFill>
          <a:ln w="57150"/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33" descr="A white square with blue and grey gradients and a white square with blue and grey gradients&#10;&#10;Description automatically generated">
            <a:extLst>
              <a:ext uri="{FF2B5EF4-FFF2-40B4-BE49-F238E27FC236}">
                <a16:creationId xmlns:a16="http://schemas.microsoft.com/office/drawing/2014/main" id="{B6807254-094C-9218-3415-7D703309FA6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1037" y="596592"/>
            <a:ext cx="2486084" cy="158438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6" name="Slide Number Placeholder 35">
            <a:extLst>
              <a:ext uri="{FF2B5EF4-FFF2-40B4-BE49-F238E27FC236}">
                <a16:creationId xmlns:a16="http://schemas.microsoft.com/office/drawing/2014/main" id="{4728CE2C-00BC-0B1E-40C9-D88C4D923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149019" y="6460254"/>
            <a:ext cx="629653" cy="429830"/>
          </a:xfrm>
        </p:spPr>
        <p:txBody>
          <a:bodyPr/>
          <a:lstStyle/>
          <a:p>
            <a:fld id="{EFE71E98-A417-4ECC-ACEB-C0490C20DB04}" type="slidenum">
              <a:rPr lang="en-US" smtClean="0"/>
              <a:t>7</a:t>
            </a:fld>
            <a:endParaRPr lang="en-US" dirty="0"/>
          </a:p>
        </p:txBody>
      </p:sp>
      <p:sp>
        <p:nvSpPr>
          <p:cNvPr id="38" name="Footer Placeholder 37">
            <a:extLst>
              <a:ext uri="{FF2B5EF4-FFF2-40B4-BE49-F238E27FC236}">
                <a16:creationId xmlns:a16="http://schemas.microsoft.com/office/drawing/2014/main" id="{1A1CFD1F-E252-84A0-FEFC-CFC9DAC969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32480" y="6472106"/>
            <a:ext cx="3421935" cy="365125"/>
          </a:xfrm>
        </p:spPr>
        <p:txBody>
          <a:bodyPr/>
          <a:lstStyle/>
          <a:p>
            <a:r>
              <a:rPr lang="en-US"/>
              <a:t>Object Oriented Software Development</a:t>
            </a:r>
          </a:p>
        </p:txBody>
      </p:sp>
    </p:spTree>
    <p:extLst>
      <p:ext uri="{BB962C8B-B14F-4D97-AF65-F5344CB8AC3E}">
        <p14:creationId xmlns:p14="http://schemas.microsoft.com/office/powerpoint/2010/main" val="32102215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1A3036A-F7E6-DB09-6C15-505F8EDF25B6}"/>
              </a:ext>
            </a:extLst>
          </p:cNvPr>
          <p:cNvSpPr txBox="1">
            <a:spLocks/>
          </p:cNvSpPr>
          <p:nvPr/>
        </p:nvSpPr>
        <p:spPr>
          <a:xfrm>
            <a:off x="0" y="-346475"/>
            <a:ext cx="12750800" cy="85755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800" b="1" kern="1200" cap="all" spc="6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6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Case Study</a:t>
            </a:r>
          </a:p>
        </p:txBody>
      </p:sp>
      <p:pic>
        <p:nvPicPr>
          <p:cNvPr id="5" name="Picture 4" descr="DePaul University Here We Do | DePaul University, Chicago">
            <a:extLst>
              <a:ext uri="{FF2B5EF4-FFF2-40B4-BE49-F238E27FC236}">
                <a16:creationId xmlns:a16="http://schemas.microsoft.com/office/drawing/2014/main" id="{6DE59D2A-FBE7-6E6F-773F-32F118D565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46" y="6494363"/>
            <a:ext cx="2969714" cy="336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8915958-F470-33B3-2FB8-00DCE68D9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060573" y="6440590"/>
            <a:ext cx="629653" cy="429830"/>
          </a:xfrm>
        </p:spPr>
        <p:txBody>
          <a:bodyPr/>
          <a:lstStyle/>
          <a:p>
            <a:fld id="{EFE71E98-A417-4ECC-ACEB-C0490C20DB04}" type="slidenum">
              <a:rPr lang="en-US" smtClean="0"/>
              <a:t>8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E76E067-A927-D16E-EE58-60A82A1D70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50868" y="6480164"/>
            <a:ext cx="3841132" cy="365125"/>
          </a:xfrm>
        </p:spPr>
        <p:txBody>
          <a:bodyPr/>
          <a:lstStyle/>
          <a:p>
            <a:r>
              <a:rPr lang="en-US" dirty="0"/>
              <a:t>Object Oriented Software Development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50BDADB-B622-61A4-9384-8B22D85BDF0B}"/>
              </a:ext>
            </a:extLst>
          </p:cNvPr>
          <p:cNvSpPr/>
          <p:nvPr/>
        </p:nvSpPr>
        <p:spPr>
          <a:xfrm>
            <a:off x="579120" y="833119"/>
            <a:ext cx="5471978" cy="558734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D6AFBD3-6000-7AD7-876D-2948D0684A16}"/>
              </a:ext>
            </a:extLst>
          </p:cNvPr>
          <p:cNvSpPr/>
          <p:nvPr/>
        </p:nvSpPr>
        <p:spPr>
          <a:xfrm>
            <a:off x="6051098" y="833120"/>
            <a:ext cx="5737779" cy="558734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73B16C3-3640-B4EF-9312-570A3E4F4C18}"/>
              </a:ext>
            </a:extLst>
          </p:cNvPr>
          <p:cNvSpPr/>
          <p:nvPr/>
        </p:nvSpPr>
        <p:spPr>
          <a:xfrm>
            <a:off x="915164" y="833120"/>
            <a:ext cx="4641592" cy="55399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000" b="1" u="sng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Concurrent Programming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53AF375-C11A-E88D-2A7D-931BC4EFB845}"/>
              </a:ext>
            </a:extLst>
          </p:cNvPr>
          <p:cNvSpPr/>
          <p:nvPr/>
        </p:nvSpPr>
        <p:spPr>
          <a:xfrm>
            <a:off x="6635245" y="833120"/>
            <a:ext cx="4641591" cy="55399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000" b="1" u="sng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Parallel</a:t>
            </a:r>
            <a:r>
              <a:rPr lang="en-US" sz="3000" b="1" u="sng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Programming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9EF2103-129E-8731-4692-A49D5251DC31}"/>
              </a:ext>
            </a:extLst>
          </p:cNvPr>
          <p:cNvSpPr/>
          <p:nvPr/>
        </p:nvSpPr>
        <p:spPr>
          <a:xfrm>
            <a:off x="915164" y="1536655"/>
            <a:ext cx="4826875" cy="458884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6228A54-9DB0-0737-292F-C66E37AA7854}"/>
              </a:ext>
            </a:extLst>
          </p:cNvPr>
          <p:cNvSpPr/>
          <p:nvPr/>
        </p:nvSpPr>
        <p:spPr>
          <a:xfrm>
            <a:off x="6387142" y="1536656"/>
            <a:ext cx="5135934" cy="458884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86FC797-1089-0AB3-31C9-90376CCE26F3}"/>
              </a:ext>
            </a:extLst>
          </p:cNvPr>
          <p:cNvSpPr/>
          <p:nvPr/>
        </p:nvSpPr>
        <p:spPr>
          <a:xfrm>
            <a:off x="1032702" y="1576174"/>
            <a:ext cx="4591797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b="1" u="sng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User Authentication &amp; Authorization</a:t>
            </a:r>
          </a:p>
        </p:txBody>
      </p:sp>
      <p:pic>
        <p:nvPicPr>
          <p:cNvPr id="16" name="Picture 15" descr="A cell phone with a face and a globe&#10;&#10;Description automatically generated with medium confidence">
            <a:extLst>
              <a:ext uri="{FF2B5EF4-FFF2-40B4-BE49-F238E27FC236}">
                <a16:creationId xmlns:a16="http://schemas.microsoft.com/office/drawing/2014/main" id="{DA2E285B-5CF7-7287-0D6A-898EAE2F8B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449" y="4100052"/>
            <a:ext cx="4443307" cy="192482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6B5B5B6-4ABD-40F6-B1B2-662547890323}"/>
              </a:ext>
            </a:extLst>
          </p:cNvPr>
          <p:cNvSpPr txBox="1"/>
          <p:nvPr/>
        </p:nvSpPr>
        <p:spPr>
          <a:xfrm>
            <a:off x="1032702" y="2015612"/>
            <a:ext cx="452405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1" u="sng" dirty="0">
                <a:solidFill>
                  <a:schemeClr val="bg1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Challenge: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Simultaneously handling user authentication and authorization requests to ensure secure access to chat features.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1" u="sng" dirty="0">
                <a:solidFill>
                  <a:schemeClr val="bg1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Solution:</a:t>
            </a:r>
            <a:r>
              <a:rPr lang="en-US" b="1" dirty="0">
                <a:solidFill>
                  <a:schemeClr val="bg1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Apply the Singleton pattern to manage a central authentication service.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appropriate synchronization mechanism.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9" name="Picture 18" descr="A diagram of a person with a computer and icons&#10;&#10;Description automatically generated">
            <a:extLst>
              <a:ext uri="{FF2B5EF4-FFF2-40B4-BE49-F238E27FC236}">
                <a16:creationId xmlns:a16="http://schemas.microsoft.com/office/drawing/2014/main" id="{2413B740-7284-4135-0A92-C8284A6483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5440" y="4100052"/>
            <a:ext cx="4819650" cy="193656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0ED0FE5-7E42-719F-D160-9E055BD03A9D}"/>
              </a:ext>
            </a:extLst>
          </p:cNvPr>
          <p:cNvSpPr txBox="1"/>
          <p:nvPr/>
        </p:nvSpPr>
        <p:spPr>
          <a:xfrm>
            <a:off x="6495940" y="1873044"/>
            <a:ext cx="452405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1" u="sng" dirty="0">
                <a:solidFill>
                  <a:schemeClr val="bg1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Challenge: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Ensuring even distribution of workload among processing units to maximize resource utilization.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1" u="sng" dirty="0">
                <a:solidFill>
                  <a:schemeClr val="bg1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Solution:</a:t>
            </a:r>
            <a:r>
              <a:rPr lang="en-US" b="1" dirty="0">
                <a:solidFill>
                  <a:schemeClr val="bg1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Employ the Load Balancer pattern to dynamically distribute tasks based on the workload of each processing unit.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1ACBA01-1942-8F0C-EDE8-470AC9C5EEF4}"/>
              </a:ext>
            </a:extLst>
          </p:cNvPr>
          <p:cNvSpPr/>
          <p:nvPr/>
        </p:nvSpPr>
        <p:spPr>
          <a:xfrm>
            <a:off x="6571112" y="1536655"/>
            <a:ext cx="4591797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b="1" u="sng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Load Balancing </a:t>
            </a:r>
          </a:p>
        </p:txBody>
      </p:sp>
    </p:spTree>
    <p:extLst>
      <p:ext uri="{BB962C8B-B14F-4D97-AF65-F5344CB8AC3E}">
        <p14:creationId xmlns:p14="http://schemas.microsoft.com/office/powerpoint/2010/main" val="9111980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E0E94F4-0F53-A7F7-ABBC-5149D294DA09}"/>
              </a:ext>
            </a:extLst>
          </p:cNvPr>
          <p:cNvSpPr/>
          <p:nvPr/>
        </p:nvSpPr>
        <p:spPr>
          <a:xfrm>
            <a:off x="4328529" y="2591415"/>
            <a:ext cx="353494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LIVE DEMO</a:t>
            </a:r>
            <a:endParaRPr lang="en-US" sz="54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pic>
        <p:nvPicPr>
          <p:cNvPr id="5" name="Picture 4" descr="DePaul University Here We Do | DePaul University, Chicago">
            <a:extLst>
              <a:ext uri="{FF2B5EF4-FFF2-40B4-BE49-F238E27FC236}">
                <a16:creationId xmlns:a16="http://schemas.microsoft.com/office/drawing/2014/main" id="{7C4AFADC-EC12-8D96-0C28-99BF6C2D55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46" y="6494363"/>
            <a:ext cx="3254194" cy="336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BFD3F4-BD26-2A84-A943-22342A3DB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08185" y="6440590"/>
            <a:ext cx="629653" cy="429830"/>
          </a:xfrm>
        </p:spPr>
        <p:txBody>
          <a:bodyPr/>
          <a:lstStyle/>
          <a:p>
            <a:fld id="{EFE71E98-A417-4ECC-ACEB-C0490C20DB04}" type="slidenum">
              <a:rPr lang="en-US" smtClean="0"/>
              <a:t>9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F50063D-28F9-0C1C-2A4C-A7ADBDB43F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282087" y="6440590"/>
            <a:ext cx="3821467" cy="365125"/>
          </a:xfrm>
        </p:spPr>
        <p:txBody>
          <a:bodyPr/>
          <a:lstStyle/>
          <a:p>
            <a:r>
              <a:rPr lang="en-US"/>
              <a:t>Object Oriented Software Development</a:t>
            </a:r>
          </a:p>
        </p:txBody>
      </p:sp>
    </p:spTree>
    <p:extLst>
      <p:ext uri="{BB962C8B-B14F-4D97-AF65-F5344CB8AC3E}">
        <p14:creationId xmlns:p14="http://schemas.microsoft.com/office/powerpoint/2010/main" val="412205875"/>
      </p:ext>
    </p:extLst>
  </p:cSld>
  <p:clrMapOvr>
    <a:masterClrMapping/>
  </p:clrMapOvr>
</p:sld>
</file>

<file path=ppt/theme/theme1.xml><?xml version="1.0" encoding="utf-8"?>
<a:theme xmlns:a="http://schemas.openxmlformats.org/drawingml/2006/main" name="PortalVTI">
  <a:themeElements>
    <a:clrScheme name="AnalogousFromLightSeed_2SEEDS">
      <a:dk1>
        <a:srgbClr val="000000"/>
      </a:dk1>
      <a:lt1>
        <a:srgbClr val="FFFFFF"/>
      </a:lt1>
      <a:dk2>
        <a:srgbClr val="22363C"/>
      </a:dk2>
      <a:lt2>
        <a:srgbClr val="E2E6E8"/>
      </a:lt2>
      <a:accent1>
        <a:srgbClr val="C18C78"/>
      </a:accent1>
      <a:accent2>
        <a:srgbClr val="CC9099"/>
      </a:accent2>
      <a:accent3>
        <a:srgbClr val="B19F77"/>
      </a:accent3>
      <a:accent4>
        <a:srgbClr val="6DAFA2"/>
      </a:accent4>
      <a:accent5>
        <a:srgbClr val="70ACBC"/>
      </a:accent5>
      <a:accent6>
        <a:srgbClr val="7893C1"/>
      </a:accent6>
      <a:hlink>
        <a:srgbClr val="5E8A9B"/>
      </a:hlink>
      <a:folHlink>
        <a:srgbClr val="7F7F7F"/>
      </a:folHlink>
    </a:clrScheme>
    <a:fontScheme name="Earth">
      <a:majorFont>
        <a:latin typeface="Trade Gothic Next Cond"/>
        <a:ea typeface=""/>
        <a:cs typeface=""/>
      </a:majorFont>
      <a:minorFont>
        <a:latin typeface="Trade Gothic Next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rtalVTI" id="{0E0D5035-C7F2-4607-91F4-D5D5F886A15A}" vid="{EAFF3D8B-AC13-4E90-80A9-182200FBC86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1441</TotalTime>
  <Words>681</Words>
  <Application>Microsoft Office PowerPoint</Application>
  <PresentationFormat>Widescreen</PresentationFormat>
  <Paragraphs>111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Arial</vt:lpstr>
      <vt:lpstr>Calibri</vt:lpstr>
      <vt:lpstr>Times New Roman</vt:lpstr>
      <vt:lpstr>Trade Gothic Next Cond</vt:lpstr>
      <vt:lpstr>Trade Gothic Next Light</vt:lpstr>
      <vt:lpstr>Wingdings</vt:lpstr>
      <vt:lpstr>PortalVTI</vt:lpstr>
      <vt:lpstr>A comparative analysis of design patterns for concurrent and parallel programming in object-oriented programming.</vt:lpstr>
      <vt:lpstr>INTRODUCTION</vt:lpstr>
      <vt:lpstr>Role of Design patterns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comparative analysis of design patterns for concurrent and parallel programming in object-oriented programming.</dc:title>
  <dc:creator>Umme Athiya</dc:creator>
  <cp:lastModifiedBy>Umme Athiya</cp:lastModifiedBy>
  <cp:revision>1</cp:revision>
  <dcterms:created xsi:type="dcterms:W3CDTF">2023-11-12T07:33:22Z</dcterms:created>
  <dcterms:modified xsi:type="dcterms:W3CDTF">2023-11-13T08:34:03Z</dcterms:modified>
</cp:coreProperties>
</file>